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8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265" r:id="rId4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6DAA"/>
    <a:srgbClr val="CC0099"/>
    <a:srgbClr val="FF66FF"/>
    <a:srgbClr val="83C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2" autoAdjust="0"/>
    <p:restoredTop sz="92472" autoAdjust="0"/>
  </p:normalViewPr>
  <p:slideViewPr>
    <p:cSldViewPr snapToGrid="0">
      <p:cViewPr varScale="1">
        <p:scale>
          <a:sx n="117" d="100"/>
          <a:sy n="117" d="100"/>
        </p:scale>
        <p:origin x="26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Feuille_de_calcul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Feuille_de_calcul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0-10 years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3091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C0-45E3-A6FC-38DE55E5D7B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11-20 years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3008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C0-45E3-A6FC-38DE55E5D7B7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21-30 years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Hoja1!$D$2</c:f>
              <c:numCache>
                <c:formatCode>General</c:formatCode>
                <c:ptCount val="1"/>
                <c:pt idx="0">
                  <c:v>3014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C0-45E3-A6FC-38DE55E5D7B7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31-40 years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Hoja1!$E$2</c:f>
              <c:numCache>
                <c:formatCode>General</c:formatCode>
                <c:ptCount val="1"/>
                <c:pt idx="0">
                  <c:v>3559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C0-45E3-A6FC-38DE55E5D7B7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41-50 years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Hoja1!$F$2</c:f>
              <c:numCache>
                <c:formatCode>General</c:formatCode>
                <c:ptCount val="1"/>
                <c:pt idx="0">
                  <c:v>4599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C0-45E3-A6FC-38DE55E5D7B7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51-60 years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Hoja1!$G$2</c:f>
              <c:numCache>
                <c:formatCode>General</c:formatCode>
                <c:ptCount val="1"/>
                <c:pt idx="0">
                  <c:v>4092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3C0-45E3-A6FC-38DE55E5D7B7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61-70 years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Hoja1!$H$2</c:f>
              <c:numCache>
                <c:formatCode>General</c:formatCode>
                <c:ptCount val="1"/>
                <c:pt idx="0">
                  <c:v>3229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C0-45E3-A6FC-38DE55E5D7B7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71-80 years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Hoja1!$I$2</c:f>
              <c:numCache>
                <c:formatCode>General</c:formatCode>
                <c:ptCount val="1"/>
                <c:pt idx="0">
                  <c:v>2013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3C0-45E3-A6FC-38DE55E5D7B7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81-90 years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Hoja1!$J$2</c:f>
              <c:numCache>
                <c:formatCode>General</c:formatCode>
                <c:ptCount val="1"/>
                <c:pt idx="0">
                  <c:v>1041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3C0-45E3-A6FC-38DE55E5D7B7}"/>
            </c:ext>
          </c:extLst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91-100 years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Hoja1!$K$2</c:f>
              <c:numCache>
                <c:formatCode>General</c:formatCode>
                <c:ptCount val="1"/>
                <c:pt idx="0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3C0-45E3-A6FC-38DE55E5D7B7}"/>
            </c:ext>
          </c:extLst>
        </c:ser>
        <c:ser>
          <c:idx val="10"/>
          <c:order val="10"/>
          <c:tx>
            <c:strRef>
              <c:f>Hoja1!$L$1</c:f>
              <c:strCache>
                <c:ptCount val="1"/>
                <c:pt idx="0">
                  <c:v>101-105 years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Hoja1!$L$2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3C0-45E3-A6FC-38DE55E5D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0747680"/>
        <c:axId val="630741440"/>
      </c:barChart>
      <c:catAx>
        <c:axId val="630747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0741440"/>
        <c:crosses val="autoZero"/>
        <c:auto val="1"/>
        <c:lblAlgn val="ctr"/>
        <c:lblOffset val="100"/>
        <c:noMultiLvlLbl val="0"/>
      </c:catAx>
      <c:valAx>
        <c:axId val="630741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0747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SECTORS OF THE ECONOMY (BENICARLÓ)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4E95-47DC-A9B2-5EB44DE525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E95-47DC-A9B2-5EB44DE525F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4E95-47DC-A9B2-5EB44DE525F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E95-47DC-A9B2-5EB44DE525F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Agriculture and fishing</c:v>
                </c:pt>
                <c:pt idx="1">
                  <c:v>Industry</c:v>
                </c:pt>
                <c:pt idx="2">
                  <c:v>Construction</c:v>
                </c:pt>
                <c:pt idx="3">
                  <c:v>Services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9</c:v>
                </c:pt>
                <c:pt idx="1">
                  <c:v>19</c:v>
                </c:pt>
                <c:pt idx="2">
                  <c:v>11</c:v>
                </c:pt>
                <c:pt idx="3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E95-47DC-A9B2-5EB44DE525F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Favorite subjects of </a:t>
            </a:r>
            <a:r>
              <a:rPr lang="en-US" dirty="0" err="1"/>
              <a:t>Benicarló</a:t>
            </a:r>
            <a:r>
              <a:rPr lang="en-US" dirty="0"/>
              <a:t> students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Student survey on favorite subject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Hoja1!$A$2:$A$11</c:f>
              <c:strCache>
                <c:ptCount val="10"/>
                <c:pt idx="0">
                  <c:v>PE</c:v>
                </c:pt>
                <c:pt idx="1">
                  <c:v>Maths</c:v>
                </c:pt>
                <c:pt idx="2">
                  <c:v>English</c:v>
                </c:pt>
                <c:pt idx="3">
                  <c:v>S. Science</c:v>
                </c:pt>
                <c:pt idx="4">
                  <c:v>Spanish</c:v>
                </c:pt>
                <c:pt idx="5">
                  <c:v>N. Science</c:v>
                </c:pt>
                <c:pt idx="6">
                  <c:v>Art &amp; Craft</c:v>
                </c:pt>
                <c:pt idx="7">
                  <c:v>Valencian</c:v>
                </c:pt>
                <c:pt idx="8">
                  <c:v>Religion</c:v>
                </c:pt>
                <c:pt idx="9">
                  <c:v>Music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30</c:v>
                </c:pt>
                <c:pt idx="1">
                  <c:v>24</c:v>
                </c:pt>
                <c:pt idx="2">
                  <c:v>17</c:v>
                </c:pt>
                <c:pt idx="3">
                  <c:v>7</c:v>
                </c:pt>
                <c:pt idx="4">
                  <c:v>7</c:v>
                </c:pt>
                <c:pt idx="5">
                  <c:v>6</c:v>
                </c:pt>
                <c:pt idx="6">
                  <c:v>6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C2-44CB-BAD0-EB987E1764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-1550090400"/>
        <c:axId val="-1550080064"/>
        <c:axId val="0"/>
      </c:bar3DChart>
      <c:catAx>
        <c:axId val="-1550090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550080064"/>
        <c:crosses val="autoZero"/>
        <c:auto val="1"/>
        <c:lblAlgn val="ctr"/>
        <c:lblOffset val="100"/>
        <c:noMultiLvlLbl val="0"/>
      </c:catAx>
      <c:valAx>
        <c:axId val="-1550080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550090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36-4EC0-AC20-BD44CC37BE6D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36-4EC0-AC20-BD44CC37BE6D}"/>
              </c:ext>
            </c:extLst>
          </c:dPt>
          <c:cat>
            <c:strRef>
              <c:f>Hoja1!$A$2:$A$3</c:f>
              <c:strCache>
                <c:ptCount val="2"/>
                <c:pt idx="0">
                  <c:v>BOYS </c:v>
                </c:pt>
                <c:pt idx="1">
                  <c:v>GIRLS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14186</c:v>
                </c:pt>
                <c:pt idx="1">
                  <c:v>14194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36-4EC0-AC20-BD44CC37BE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558306276300274E-2"/>
          <c:y val="0.15057074257310116"/>
          <c:w val="0.9731215638362859"/>
          <c:h val="0.69254467352654747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0CA-4222-A7FC-631E6CBE38A2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0CA-4222-A7FC-631E6CBE38A2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0CA-4222-A7FC-631E6CBE38A2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0CA-4222-A7FC-631E6CBE38A2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0CA-4222-A7FC-631E6CBE38A2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0CA-4222-A7FC-631E6CBE38A2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70CA-4222-A7FC-631E6CBE38A2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70CA-4222-A7FC-631E6CBE38A2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70CA-4222-A7FC-631E6CBE38A2}"/>
              </c:ext>
            </c:extLst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70CA-4222-A7FC-631E6CBE38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Hoja1!$A$2:$A$11</c:f>
              <c:strCache>
                <c:ptCount val="10"/>
                <c:pt idx="0">
                  <c:v>Football</c:v>
                </c:pt>
                <c:pt idx="1">
                  <c:v>Basketball</c:v>
                </c:pt>
                <c:pt idx="2">
                  <c:v>Tennis</c:v>
                </c:pt>
                <c:pt idx="3">
                  <c:v>Paddle</c:v>
                </c:pt>
                <c:pt idx="4">
                  <c:v>Rhythmic Gymnastics</c:v>
                </c:pt>
                <c:pt idx="5">
                  <c:v>Skating</c:v>
                </c:pt>
                <c:pt idx="6">
                  <c:v>Swimming</c:v>
                </c:pt>
                <c:pt idx="7">
                  <c:v>Horse Riding</c:v>
                </c:pt>
                <c:pt idx="8">
                  <c:v>Athletic</c:v>
                </c:pt>
                <c:pt idx="9">
                  <c:v>Others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20</c:v>
                </c:pt>
                <c:pt idx="1">
                  <c:v>16</c:v>
                </c:pt>
                <c:pt idx="2">
                  <c:v>6</c:v>
                </c:pt>
                <c:pt idx="3">
                  <c:v>5</c:v>
                </c:pt>
                <c:pt idx="4">
                  <c:v>2</c:v>
                </c:pt>
                <c:pt idx="5">
                  <c:v>5</c:v>
                </c:pt>
                <c:pt idx="6">
                  <c:v>6</c:v>
                </c:pt>
                <c:pt idx="7">
                  <c:v>3</c:v>
                </c:pt>
                <c:pt idx="8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0CA-4222-A7FC-631E6CBE38A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572824866018788"/>
          <c:y val="0.35974941014859907"/>
          <c:w val="0.20285230492391432"/>
          <c:h val="0.608926340435897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2E3B9-2A39-4778-AE0B-FCC5CB4A5DDE}" type="datetimeFigureOut">
              <a:rPr lang="es-ES" smtClean="0"/>
              <a:t>29/3/23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86092-ABF3-4850-A9C1-6C0EACDD2A31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389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883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328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2656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2977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81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9334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0349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0149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089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grpSp>
        <p:nvGrpSpPr>
          <p:cNvPr id="9" name="Group 5"/>
          <p:cNvGrpSpPr>
            <a:grpSpLocks/>
          </p:cNvGrpSpPr>
          <p:nvPr userDrawn="1"/>
        </p:nvGrpSpPr>
        <p:grpSpPr bwMode="auto">
          <a:xfrm>
            <a:off x="-4719" y="2068990"/>
            <a:ext cx="2759242" cy="4450924"/>
            <a:chOff x="-6" y="454"/>
            <a:chExt cx="2869" cy="4188"/>
          </a:xfrm>
        </p:grpSpPr>
        <p:sp>
          <p:nvSpPr>
            <p:cNvPr id="10" name="AutoShape 6"/>
            <p:cNvSpPr>
              <a:spLocks/>
            </p:cNvSpPr>
            <p:nvPr/>
          </p:nvSpPr>
          <p:spPr bwMode="auto">
            <a:xfrm>
              <a:off x="0" y="4032"/>
              <a:ext cx="2861" cy="608"/>
            </a:xfrm>
            <a:custGeom>
              <a:avLst/>
              <a:gdLst>
                <a:gd name="T0" fmla="*/ 0 w 2861"/>
                <a:gd name="T1" fmla="+- 0 4550 4032"/>
                <a:gd name="T2" fmla="*/ 4550 h 608"/>
                <a:gd name="T3" fmla="*/ 146 w 2861"/>
                <a:gd name="T4" fmla="+- 0 4577 4032"/>
                <a:gd name="T5" fmla="*/ 4577 h 608"/>
                <a:gd name="T6" fmla="*/ 304 w 2861"/>
                <a:gd name="T7" fmla="+- 0 4600 4032"/>
                <a:gd name="T8" fmla="*/ 4600 h 608"/>
                <a:gd name="T9" fmla="*/ 466 w 2861"/>
                <a:gd name="T10" fmla="+- 0 4617 4032"/>
                <a:gd name="T11" fmla="*/ 4617 h 608"/>
                <a:gd name="T12" fmla="*/ 631 w 2861"/>
                <a:gd name="T13" fmla="+- 0 4630 4032"/>
                <a:gd name="T14" fmla="*/ 4630 h 608"/>
                <a:gd name="T15" fmla="*/ 798 w 2861"/>
                <a:gd name="T16" fmla="+- 0 4637 4032"/>
                <a:gd name="T17" fmla="*/ 4637 h 608"/>
                <a:gd name="T18" fmla="*/ 966 w 2861"/>
                <a:gd name="T19" fmla="+- 0 4639 4032"/>
                <a:gd name="T20" fmla="*/ 4639 h 608"/>
                <a:gd name="T21" fmla="*/ 1133 w 2861"/>
                <a:gd name="T22" fmla="+- 0 4636 4032"/>
                <a:gd name="T23" fmla="*/ 4636 h 608"/>
                <a:gd name="T24" fmla="*/ 1297 w 2861"/>
                <a:gd name="T25" fmla="+- 0 4627 4032"/>
                <a:gd name="T26" fmla="*/ 4627 h 608"/>
                <a:gd name="T27" fmla="*/ 1458 w 2861"/>
                <a:gd name="T28" fmla="+- 0 4613 4032"/>
                <a:gd name="T29" fmla="*/ 4613 h 608"/>
                <a:gd name="T30" fmla="*/ 1615 w 2861"/>
                <a:gd name="T31" fmla="+- 0 4593 4032"/>
                <a:gd name="T32" fmla="*/ 4593 h 608"/>
                <a:gd name="T33" fmla="*/ 1766 w 2861"/>
                <a:gd name="T34" fmla="+- 0 4568 4032"/>
                <a:gd name="T35" fmla="*/ 4568 h 608"/>
                <a:gd name="T36" fmla="*/ 1909 w 2861"/>
                <a:gd name="T37" fmla="+- 0 4537 4032"/>
                <a:gd name="T38" fmla="*/ 4537 h 608"/>
                <a:gd name="T39" fmla="*/ 2072 w 2861"/>
                <a:gd name="T40" fmla="+- 0 4496 4032"/>
                <a:gd name="T41" fmla="*/ 4496 h 608"/>
                <a:gd name="T42" fmla="*/ 2216 w 2861"/>
                <a:gd name="T43" fmla="+- 0 4455 4032"/>
                <a:gd name="T44" fmla="*/ 4455 h 608"/>
                <a:gd name="T45" fmla="*/ 767 w 2861"/>
                <a:gd name="T46" fmla="+- 0 4453 4032"/>
                <a:gd name="T47" fmla="*/ 4453 h 608"/>
                <a:gd name="T48" fmla="*/ 606 w 2861"/>
                <a:gd name="T49" fmla="+- 0 4443 4032"/>
                <a:gd name="T50" fmla="*/ 4443 h 608"/>
                <a:gd name="T51" fmla="*/ 448 w 2861"/>
                <a:gd name="T52" fmla="+- 0 4423 4032"/>
                <a:gd name="T53" fmla="*/ 4423 h 608"/>
                <a:gd name="T54" fmla="*/ 296 w 2861"/>
                <a:gd name="T55" fmla="+- 0 4393 4032"/>
                <a:gd name="T56" fmla="*/ 4393 h 608"/>
                <a:gd name="T57" fmla="*/ 151 w 2861"/>
                <a:gd name="T58" fmla="+- 0 4353 4032"/>
                <a:gd name="T59" fmla="*/ 4353 h 608"/>
                <a:gd name="T60" fmla="*/ 59 w 2861"/>
                <a:gd name="T61" fmla="+- 0 4320 4032"/>
                <a:gd name="T62" fmla="*/ 4320 h 608"/>
                <a:gd name="T63" fmla="*/ 15 w 2861"/>
                <a:gd name="T64" fmla="+- 0 4301 4032"/>
                <a:gd name="T65" fmla="*/ 4301 h 608"/>
                <a:gd name="T66" fmla="*/ 2531 w 2861"/>
                <a:gd name="T67" fmla="+- 0 4032 4032"/>
                <a:gd name="T68" fmla="*/ 4032 h 608"/>
                <a:gd name="T69" fmla="*/ 2362 w 2861"/>
                <a:gd name="T70" fmla="+- 0 4049 4032"/>
                <a:gd name="T71" fmla="*/ 4049 h 608"/>
                <a:gd name="T72" fmla="*/ 2257 w 2861"/>
                <a:gd name="T73" fmla="+- 0 4092 4032"/>
                <a:gd name="T74" fmla="*/ 4092 h 608"/>
                <a:gd name="T75" fmla="*/ 2091 w 2861"/>
                <a:gd name="T76" fmla="+- 0 4191 4032"/>
                <a:gd name="T77" fmla="*/ 4191 h 608"/>
                <a:gd name="T78" fmla="*/ 1955 w 2861"/>
                <a:gd name="T79" fmla="+- 0 4252 4032"/>
                <a:gd name="T80" fmla="*/ 4252 h 608"/>
                <a:gd name="T81" fmla="*/ 1811 w 2861"/>
                <a:gd name="T82" fmla="+- 0 4305 4032"/>
                <a:gd name="T83" fmla="*/ 4305 h 608"/>
                <a:gd name="T84" fmla="*/ 1659 w 2861"/>
                <a:gd name="T85" fmla="+- 0 4351 4032"/>
                <a:gd name="T86" fmla="*/ 4351 h 608"/>
                <a:gd name="T87" fmla="*/ 1503 w 2861"/>
                <a:gd name="T88" fmla="+- 0 4388 4032"/>
                <a:gd name="T89" fmla="*/ 4388 h 608"/>
                <a:gd name="T90" fmla="*/ 1342 w 2861"/>
                <a:gd name="T91" fmla="+- 0 4418 4032"/>
                <a:gd name="T92" fmla="*/ 4418 h 608"/>
                <a:gd name="T93" fmla="*/ 1178 w 2861"/>
                <a:gd name="T94" fmla="+- 0 4439 4032"/>
                <a:gd name="T95" fmla="*/ 4439 h 608"/>
                <a:gd name="T96" fmla="*/ 1014 w 2861"/>
                <a:gd name="T97" fmla="+- 0 4452 4032"/>
                <a:gd name="T98" fmla="*/ 4452 h 608"/>
                <a:gd name="T99" fmla="*/ 849 w 2861"/>
                <a:gd name="T100" fmla="+- 0 4455 4032"/>
                <a:gd name="T101" fmla="*/ 4455 h 608"/>
                <a:gd name="T102" fmla="*/ 2227 w 2861"/>
                <a:gd name="T103" fmla="+- 0 4452 4032"/>
                <a:gd name="T104" fmla="*/ 4452 h 608"/>
                <a:gd name="T105" fmla="*/ 2375 w 2861"/>
                <a:gd name="T106" fmla="+- 0 4403 4032"/>
                <a:gd name="T107" fmla="*/ 4403 h 608"/>
                <a:gd name="T108" fmla="*/ 2515 w 2861"/>
                <a:gd name="T109" fmla="+- 0 4347 4032"/>
                <a:gd name="T110" fmla="*/ 4347 h 608"/>
                <a:gd name="T111" fmla="*/ 2650 w 2861"/>
                <a:gd name="T112" fmla="+- 0 4283 4032"/>
                <a:gd name="T113" fmla="*/ 4283 h 608"/>
                <a:gd name="T114" fmla="*/ 2817 w 2861"/>
                <a:gd name="T115" fmla="+- 0 4187 4032"/>
                <a:gd name="T116" fmla="*/ 4187 h 608"/>
                <a:gd name="T117" fmla="*/ 2860 w 2861"/>
                <a:gd name="T118" fmla="+- 0 4113 4032"/>
                <a:gd name="T119" fmla="*/ 4113 h 608"/>
                <a:gd name="T120" fmla="*/ 2734 w 2861"/>
                <a:gd name="T121" fmla="+- 0 4051 4032"/>
                <a:gd name="T122" fmla="*/ 4051 h 608"/>
                <a:gd name="T123" fmla="*/ 2601 w 2861"/>
                <a:gd name="T124" fmla="+- 0 4033 4032"/>
                <a:gd name="T125" fmla="*/ 4033 h 60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  <a:cxn ang="0">
                  <a:pos x="T42" y="T44"/>
                </a:cxn>
                <a:cxn ang="0">
                  <a:pos x="T45" y="T47"/>
                </a:cxn>
                <a:cxn ang="0">
                  <a:pos x="T48" y="T50"/>
                </a:cxn>
                <a:cxn ang="0">
                  <a:pos x="T51" y="T53"/>
                </a:cxn>
                <a:cxn ang="0">
                  <a:pos x="T54" y="T56"/>
                </a:cxn>
                <a:cxn ang="0">
                  <a:pos x="T57" y="T59"/>
                </a:cxn>
                <a:cxn ang="0">
                  <a:pos x="T60" y="T62"/>
                </a:cxn>
                <a:cxn ang="0">
                  <a:pos x="T63" y="T65"/>
                </a:cxn>
                <a:cxn ang="0">
                  <a:pos x="T66" y="T68"/>
                </a:cxn>
                <a:cxn ang="0">
                  <a:pos x="T69" y="T71"/>
                </a:cxn>
                <a:cxn ang="0">
                  <a:pos x="T72" y="T74"/>
                </a:cxn>
                <a:cxn ang="0">
                  <a:pos x="T75" y="T77"/>
                </a:cxn>
                <a:cxn ang="0">
                  <a:pos x="T78" y="T80"/>
                </a:cxn>
                <a:cxn ang="0">
                  <a:pos x="T81" y="T83"/>
                </a:cxn>
                <a:cxn ang="0">
                  <a:pos x="T84" y="T86"/>
                </a:cxn>
                <a:cxn ang="0">
                  <a:pos x="T87" y="T89"/>
                </a:cxn>
                <a:cxn ang="0">
                  <a:pos x="T90" y="T92"/>
                </a:cxn>
                <a:cxn ang="0">
                  <a:pos x="T93" y="T95"/>
                </a:cxn>
                <a:cxn ang="0">
                  <a:pos x="T96" y="T98"/>
                </a:cxn>
                <a:cxn ang="0">
                  <a:pos x="T99" y="T101"/>
                </a:cxn>
                <a:cxn ang="0">
                  <a:pos x="T102" y="T104"/>
                </a:cxn>
                <a:cxn ang="0">
                  <a:pos x="T105" y="T107"/>
                </a:cxn>
                <a:cxn ang="0">
                  <a:pos x="T108" y="T110"/>
                </a:cxn>
                <a:cxn ang="0">
                  <a:pos x="T111" y="T113"/>
                </a:cxn>
                <a:cxn ang="0">
                  <a:pos x="T114" y="T116"/>
                </a:cxn>
                <a:cxn ang="0">
                  <a:pos x="T117" y="T119"/>
                </a:cxn>
                <a:cxn ang="0">
                  <a:pos x="T120" y="T122"/>
                </a:cxn>
                <a:cxn ang="0">
                  <a:pos x="T123" y="T125"/>
                </a:cxn>
              </a:cxnLst>
              <a:rect l="0" t="0" r="r" b="b"/>
              <a:pathLst>
                <a:path w="2861" h="608">
                  <a:moveTo>
                    <a:pt x="0" y="261"/>
                  </a:moveTo>
                  <a:lnTo>
                    <a:pt x="0" y="518"/>
                  </a:lnTo>
                  <a:lnTo>
                    <a:pt x="70" y="532"/>
                  </a:lnTo>
                  <a:lnTo>
                    <a:pt x="146" y="545"/>
                  </a:lnTo>
                  <a:lnTo>
                    <a:pt x="225" y="557"/>
                  </a:lnTo>
                  <a:lnTo>
                    <a:pt x="304" y="568"/>
                  </a:lnTo>
                  <a:lnTo>
                    <a:pt x="385" y="577"/>
                  </a:lnTo>
                  <a:lnTo>
                    <a:pt x="466" y="585"/>
                  </a:lnTo>
                  <a:lnTo>
                    <a:pt x="548" y="592"/>
                  </a:lnTo>
                  <a:lnTo>
                    <a:pt x="631" y="598"/>
                  </a:lnTo>
                  <a:lnTo>
                    <a:pt x="715" y="602"/>
                  </a:lnTo>
                  <a:lnTo>
                    <a:pt x="798" y="605"/>
                  </a:lnTo>
                  <a:lnTo>
                    <a:pt x="882" y="607"/>
                  </a:lnTo>
                  <a:lnTo>
                    <a:pt x="966" y="607"/>
                  </a:lnTo>
                  <a:lnTo>
                    <a:pt x="1049" y="606"/>
                  </a:lnTo>
                  <a:lnTo>
                    <a:pt x="1133" y="604"/>
                  </a:lnTo>
                  <a:lnTo>
                    <a:pt x="1215" y="600"/>
                  </a:lnTo>
                  <a:lnTo>
                    <a:pt x="1297" y="595"/>
                  </a:lnTo>
                  <a:lnTo>
                    <a:pt x="1378" y="588"/>
                  </a:lnTo>
                  <a:lnTo>
                    <a:pt x="1458" y="581"/>
                  </a:lnTo>
                  <a:lnTo>
                    <a:pt x="1537" y="571"/>
                  </a:lnTo>
                  <a:lnTo>
                    <a:pt x="1615" y="561"/>
                  </a:lnTo>
                  <a:lnTo>
                    <a:pt x="1691" y="549"/>
                  </a:lnTo>
                  <a:lnTo>
                    <a:pt x="1766" y="536"/>
                  </a:lnTo>
                  <a:lnTo>
                    <a:pt x="1838" y="521"/>
                  </a:lnTo>
                  <a:lnTo>
                    <a:pt x="1909" y="505"/>
                  </a:lnTo>
                  <a:lnTo>
                    <a:pt x="1992" y="485"/>
                  </a:lnTo>
                  <a:lnTo>
                    <a:pt x="2072" y="464"/>
                  </a:lnTo>
                  <a:lnTo>
                    <a:pt x="2151" y="442"/>
                  </a:lnTo>
                  <a:lnTo>
                    <a:pt x="2216" y="423"/>
                  </a:lnTo>
                  <a:lnTo>
                    <a:pt x="849" y="423"/>
                  </a:lnTo>
                  <a:lnTo>
                    <a:pt x="767" y="421"/>
                  </a:lnTo>
                  <a:lnTo>
                    <a:pt x="686" y="417"/>
                  </a:lnTo>
                  <a:lnTo>
                    <a:pt x="606" y="411"/>
                  </a:lnTo>
                  <a:lnTo>
                    <a:pt x="527" y="402"/>
                  </a:lnTo>
                  <a:lnTo>
                    <a:pt x="448" y="391"/>
                  </a:lnTo>
                  <a:lnTo>
                    <a:pt x="372" y="377"/>
                  </a:lnTo>
                  <a:lnTo>
                    <a:pt x="296" y="361"/>
                  </a:lnTo>
                  <a:lnTo>
                    <a:pt x="223" y="342"/>
                  </a:lnTo>
                  <a:lnTo>
                    <a:pt x="151" y="321"/>
                  </a:lnTo>
                  <a:lnTo>
                    <a:pt x="81" y="297"/>
                  </a:lnTo>
                  <a:lnTo>
                    <a:pt x="59" y="288"/>
                  </a:lnTo>
                  <a:lnTo>
                    <a:pt x="37" y="279"/>
                  </a:lnTo>
                  <a:lnTo>
                    <a:pt x="15" y="269"/>
                  </a:lnTo>
                  <a:lnTo>
                    <a:pt x="0" y="261"/>
                  </a:lnTo>
                  <a:close/>
                  <a:moveTo>
                    <a:pt x="2531" y="0"/>
                  </a:moveTo>
                  <a:lnTo>
                    <a:pt x="2435" y="4"/>
                  </a:lnTo>
                  <a:lnTo>
                    <a:pt x="2362" y="17"/>
                  </a:lnTo>
                  <a:lnTo>
                    <a:pt x="2305" y="36"/>
                  </a:lnTo>
                  <a:lnTo>
                    <a:pt x="2257" y="60"/>
                  </a:lnTo>
                  <a:lnTo>
                    <a:pt x="2157" y="123"/>
                  </a:lnTo>
                  <a:lnTo>
                    <a:pt x="2091" y="159"/>
                  </a:lnTo>
                  <a:lnTo>
                    <a:pt x="2024" y="190"/>
                  </a:lnTo>
                  <a:lnTo>
                    <a:pt x="1955" y="220"/>
                  </a:lnTo>
                  <a:lnTo>
                    <a:pt x="1884" y="247"/>
                  </a:lnTo>
                  <a:lnTo>
                    <a:pt x="1811" y="273"/>
                  </a:lnTo>
                  <a:lnTo>
                    <a:pt x="1736" y="297"/>
                  </a:lnTo>
                  <a:lnTo>
                    <a:pt x="1659" y="319"/>
                  </a:lnTo>
                  <a:lnTo>
                    <a:pt x="1582" y="339"/>
                  </a:lnTo>
                  <a:lnTo>
                    <a:pt x="1503" y="356"/>
                  </a:lnTo>
                  <a:lnTo>
                    <a:pt x="1423" y="372"/>
                  </a:lnTo>
                  <a:lnTo>
                    <a:pt x="1342" y="386"/>
                  </a:lnTo>
                  <a:lnTo>
                    <a:pt x="1260" y="398"/>
                  </a:lnTo>
                  <a:lnTo>
                    <a:pt x="1178" y="407"/>
                  </a:lnTo>
                  <a:lnTo>
                    <a:pt x="1096" y="414"/>
                  </a:lnTo>
                  <a:lnTo>
                    <a:pt x="1014" y="420"/>
                  </a:lnTo>
                  <a:lnTo>
                    <a:pt x="931" y="422"/>
                  </a:lnTo>
                  <a:lnTo>
                    <a:pt x="849" y="423"/>
                  </a:lnTo>
                  <a:lnTo>
                    <a:pt x="2216" y="423"/>
                  </a:lnTo>
                  <a:lnTo>
                    <a:pt x="2227" y="420"/>
                  </a:lnTo>
                  <a:lnTo>
                    <a:pt x="2302" y="396"/>
                  </a:lnTo>
                  <a:lnTo>
                    <a:pt x="2375" y="371"/>
                  </a:lnTo>
                  <a:lnTo>
                    <a:pt x="2446" y="344"/>
                  </a:lnTo>
                  <a:lnTo>
                    <a:pt x="2515" y="315"/>
                  </a:lnTo>
                  <a:lnTo>
                    <a:pt x="2583" y="285"/>
                  </a:lnTo>
                  <a:lnTo>
                    <a:pt x="2650" y="251"/>
                  </a:lnTo>
                  <a:lnTo>
                    <a:pt x="2715" y="216"/>
                  </a:lnTo>
                  <a:lnTo>
                    <a:pt x="2817" y="155"/>
                  </a:lnTo>
                  <a:lnTo>
                    <a:pt x="2855" y="121"/>
                  </a:lnTo>
                  <a:lnTo>
                    <a:pt x="2860" y="81"/>
                  </a:lnTo>
                  <a:lnTo>
                    <a:pt x="2795" y="38"/>
                  </a:lnTo>
                  <a:lnTo>
                    <a:pt x="2734" y="19"/>
                  </a:lnTo>
                  <a:lnTo>
                    <a:pt x="2669" y="7"/>
                  </a:lnTo>
                  <a:lnTo>
                    <a:pt x="2601" y="1"/>
                  </a:lnTo>
                  <a:lnTo>
                    <a:pt x="2531" y="0"/>
                  </a:lnTo>
                  <a:close/>
                </a:path>
              </a:pathLst>
            </a:custGeom>
            <a:solidFill>
              <a:srgbClr val="146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" name="AutoShape 7"/>
            <p:cNvSpPr>
              <a:spLocks/>
            </p:cNvSpPr>
            <p:nvPr/>
          </p:nvSpPr>
          <p:spPr bwMode="auto">
            <a:xfrm>
              <a:off x="-2795" y="5216"/>
              <a:ext cx="2861" cy="608"/>
            </a:xfrm>
            <a:custGeom>
              <a:avLst/>
              <a:gdLst>
                <a:gd name="T0" fmla="+- 0 2734 -2795"/>
                <a:gd name="T1" fmla="*/ T0 w 2861"/>
                <a:gd name="T2" fmla="+- 0 4051 5216"/>
                <a:gd name="T3" fmla="*/ 4051 h 608"/>
                <a:gd name="T4" fmla="+- 0 2601 -2795"/>
                <a:gd name="T5" fmla="*/ T4 w 2861"/>
                <a:gd name="T6" fmla="+- 0 4033 5216"/>
                <a:gd name="T7" fmla="*/ 4033 h 608"/>
                <a:gd name="T8" fmla="+- 0 2435 -2795"/>
                <a:gd name="T9" fmla="*/ T8 w 2861"/>
                <a:gd name="T10" fmla="+- 0 4036 5216"/>
                <a:gd name="T11" fmla="*/ 4036 h 608"/>
                <a:gd name="T12" fmla="+- 0 2305 -2795"/>
                <a:gd name="T13" fmla="*/ T12 w 2861"/>
                <a:gd name="T14" fmla="+- 0 4068 5216"/>
                <a:gd name="T15" fmla="*/ 4068 h 608"/>
                <a:gd name="T16" fmla="+- 0 2210 -2795"/>
                <a:gd name="T17" fmla="*/ T16 w 2861"/>
                <a:gd name="T18" fmla="+- 0 4122 5216"/>
                <a:gd name="T19" fmla="*/ 4122 h 608"/>
                <a:gd name="T20" fmla="+- 0 2091 -2795"/>
                <a:gd name="T21" fmla="*/ T20 w 2861"/>
                <a:gd name="T22" fmla="+- 0 4191 5216"/>
                <a:gd name="T23" fmla="*/ 4191 h 608"/>
                <a:gd name="T24" fmla="+- 0 1955 -2795"/>
                <a:gd name="T25" fmla="*/ T24 w 2861"/>
                <a:gd name="T26" fmla="+- 0 4252 5216"/>
                <a:gd name="T27" fmla="*/ 4252 h 608"/>
                <a:gd name="T28" fmla="+- 0 1811 -2795"/>
                <a:gd name="T29" fmla="*/ T28 w 2861"/>
                <a:gd name="T30" fmla="+- 0 4305 5216"/>
                <a:gd name="T31" fmla="*/ 4305 h 608"/>
                <a:gd name="T32" fmla="+- 0 1659 -2795"/>
                <a:gd name="T33" fmla="*/ T32 w 2861"/>
                <a:gd name="T34" fmla="+- 0 4351 5216"/>
                <a:gd name="T35" fmla="*/ 4351 h 608"/>
                <a:gd name="T36" fmla="+- 0 1503 -2795"/>
                <a:gd name="T37" fmla="*/ T36 w 2861"/>
                <a:gd name="T38" fmla="+- 0 4388 5216"/>
                <a:gd name="T39" fmla="*/ 4388 h 608"/>
                <a:gd name="T40" fmla="+- 0 1342 -2795"/>
                <a:gd name="T41" fmla="*/ T40 w 2861"/>
                <a:gd name="T42" fmla="+- 0 4418 5216"/>
                <a:gd name="T43" fmla="*/ 4418 h 608"/>
                <a:gd name="T44" fmla="+- 0 1178 -2795"/>
                <a:gd name="T45" fmla="*/ T44 w 2861"/>
                <a:gd name="T46" fmla="+- 0 4439 5216"/>
                <a:gd name="T47" fmla="*/ 4439 h 608"/>
                <a:gd name="T48" fmla="+- 0 1014 -2795"/>
                <a:gd name="T49" fmla="*/ T48 w 2861"/>
                <a:gd name="T50" fmla="+- 0 4452 5216"/>
                <a:gd name="T51" fmla="*/ 4452 h 608"/>
                <a:gd name="T52" fmla="+- 0 849 -2795"/>
                <a:gd name="T53" fmla="*/ T52 w 2861"/>
                <a:gd name="T54" fmla="+- 0 4455 5216"/>
                <a:gd name="T55" fmla="*/ 4455 h 608"/>
                <a:gd name="T56" fmla="+- 0 686 -2795"/>
                <a:gd name="T57" fmla="*/ T56 w 2861"/>
                <a:gd name="T58" fmla="+- 0 4449 5216"/>
                <a:gd name="T59" fmla="*/ 4449 h 608"/>
                <a:gd name="T60" fmla="+- 0 527 -2795"/>
                <a:gd name="T61" fmla="*/ T60 w 2861"/>
                <a:gd name="T62" fmla="+- 0 4434 5216"/>
                <a:gd name="T63" fmla="*/ 4434 h 608"/>
                <a:gd name="T64" fmla="+- 0 372 -2795"/>
                <a:gd name="T65" fmla="*/ T64 w 2861"/>
                <a:gd name="T66" fmla="+- 0 4409 5216"/>
                <a:gd name="T67" fmla="*/ 4409 h 608"/>
                <a:gd name="T68" fmla="+- 0 223 -2795"/>
                <a:gd name="T69" fmla="*/ T68 w 2861"/>
                <a:gd name="T70" fmla="+- 0 4374 5216"/>
                <a:gd name="T71" fmla="*/ 4374 h 608"/>
                <a:gd name="T72" fmla="+- 0 81 -2795"/>
                <a:gd name="T73" fmla="*/ T72 w 2861"/>
                <a:gd name="T74" fmla="+- 0 4329 5216"/>
                <a:gd name="T75" fmla="*/ 4329 h 608"/>
                <a:gd name="T76" fmla="+- 0 37 -2795"/>
                <a:gd name="T77" fmla="*/ T76 w 2861"/>
                <a:gd name="T78" fmla="+- 0 4311 5216"/>
                <a:gd name="T79" fmla="*/ 4311 h 608"/>
                <a:gd name="T80" fmla="+- 0 0 -2795"/>
                <a:gd name="T81" fmla="*/ T80 w 2861"/>
                <a:gd name="T82" fmla="+- 0 4293 5216"/>
                <a:gd name="T83" fmla="*/ 4293 h 608"/>
                <a:gd name="T84" fmla="+- 0 70 -2795"/>
                <a:gd name="T85" fmla="*/ T84 w 2861"/>
                <a:gd name="T86" fmla="+- 0 4564 5216"/>
                <a:gd name="T87" fmla="*/ 4564 h 608"/>
                <a:gd name="T88" fmla="+- 0 225 -2795"/>
                <a:gd name="T89" fmla="*/ T88 w 2861"/>
                <a:gd name="T90" fmla="+- 0 4589 5216"/>
                <a:gd name="T91" fmla="*/ 4589 h 608"/>
                <a:gd name="T92" fmla="+- 0 385 -2795"/>
                <a:gd name="T93" fmla="*/ T92 w 2861"/>
                <a:gd name="T94" fmla="+- 0 4609 5216"/>
                <a:gd name="T95" fmla="*/ 4609 h 608"/>
                <a:gd name="T96" fmla="+- 0 548 -2795"/>
                <a:gd name="T97" fmla="*/ T96 w 2861"/>
                <a:gd name="T98" fmla="+- 0 4624 5216"/>
                <a:gd name="T99" fmla="*/ 4624 h 608"/>
                <a:gd name="T100" fmla="+- 0 715 -2795"/>
                <a:gd name="T101" fmla="*/ T100 w 2861"/>
                <a:gd name="T102" fmla="+- 0 4634 5216"/>
                <a:gd name="T103" fmla="*/ 4634 h 608"/>
                <a:gd name="T104" fmla="+- 0 882 -2795"/>
                <a:gd name="T105" fmla="*/ T104 w 2861"/>
                <a:gd name="T106" fmla="+- 0 4639 5216"/>
                <a:gd name="T107" fmla="*/ 4639 h 608"/>
                <a:gd name="T108" fmla="+- 0 1049 -2795"/>
                <a:gd name="T109" fmla="*/ T108 w 2861"/>
                <a:gd name="T110" fmla="+- 0 4638 5216"/>
                <a:gd name="T111" fmla="*/ 4638 h 608"/>
                <a:gd name="T112" fmla="+- 0 1215 -2795"/>
                <a:gd name="T113" fmla="*/ T112 w 2861"/>
                <a:gd name="T114" fmla="+- 0 4632 5216"/>
                <a:gd name="T115" fmla="*/ 4632 h 608"/>
                <a:gd name="T116" fmla="+- 0 1378 -2795"/>
                <a:gd name="T117" fmla="*/ T116 w 2861"/>
                <a:gd name="T118" fmla="+- 0 4620 5216"/>
                <a:gd name="T119" fmla="*/ 4620 h 608"/>
                <a:gd name="T120" fmla="+- 0 1537 -2795"/>
                <a:gd name="T121" fmla="*/ T120 w 2861"/>
                <a:gd name="T122" fmla="+- 0 4603 5216"/>
                <a:gd name="T123" fmla="*/ 4603 h 608"/>
                <a:gd name="T124" fmla="+- 0 1691 -2795"/>
                <a:gd name="T125" fmla="*/ T124 w 2861"/>
                <a:gd name="T126" fmla="+- 0 4581 5216"/>
                <a:gd name="T127" fmla="*/ 4581 h 608"/>
                <a:gd name="T128" fmla="+- 0 1838 -2795"/>
                <a:gd name="T129" fmla="*/ T128 w 2861"/>
                <a:gd name="T130" fmla="+- 0 4553 5216"/>
                <a:gd name="T131" fmla="*/ 4553 h 608"/>
                <a:gd name="T132" fmla="+- 0 1992 -2795"/>
                <a:gd name="T133" fmla="*/ T132 w 2861"/>
                <a:gd name="T134" fmla="+- 0 4517 5216"/>
                <a:gd name="T135" fmla="*/ 4517 h 608"/>
                <a:gd name="T136" fmla="+- 0 2151 -2795"/>
                <a:gd name="T137" fmla="*/ T136 w 2861"/>
                <a:gd name="T138" fmla="+- 0 4474 5216"/>
                <a:gd name="T139" fmla="*/ 4474 h 608"/>
                <a:gd name="T140" fmla="+- 0 2302 -2795"/>
                <a:gd name="T141" fmla="*/ T140 w 2861"/>
                <a:gd name="T142" fmla="+- 0 4428 5216"/>
                <a:gd name="T143" fmla="*/ 4428 h 608"/>
                <a:gd name="T144" fmla="+- 0 2446 -2795"/>
                <a:gd name="T145" fmla="*/ T144 w 2861"/>
                <a:gd name="T146" fmla="+- 0 4376 5216"/>
                <a:gd name="T147" fmla="*/ 4376 h 608"/>
                <a:gd name="T148" fmla="+- 0 2583 -2795"/>
                <a:gd name="T149" fmla="*/ T148 w 2861"/>
                <a:gd name="T150" fmla="+- 0 4317 5216"/>
                <a:gd name="T151" fmla="*/ 4317 h 608"/>
                <a:gd name="T152" fmla="+- 0 2715 -2795"/>
                <a:gd name="T153" fmla="*/ T152 w 2861"/>
                <a:gd name="T154" fmla="+- 0 4248 5216"/>
                <a:gd name="T155" fmla="*/ 4248 h 608"/>
                <a:gd name="T156" fmla="+- 0 2817 -2795"/>
                <a:gd name="T157" fmla="*/ T156 w 2861"/>
                <a:gd name="T158" fmla="+- 0 4187 5216"/>
                <a:gd name="T159" fmla="*/ 4187 h 608"/>
                <a:gd name="T160" fmla="+- 0 2860 -2795"/>
                <a:gd name="T161" fmla="*/ T160 w 2861"/>
                <a:gd name="T162" fmla="+- 0 4113 5216"/>
                <a:gd name="T163" fmla="*/ 4113 h 6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2861" h="608">
                  <a:moveTo>
                    <a:pt x="5590" y="-1146"/>
                  </a:moveTo>
                  <a:lnTo>
                    <a:pt x="5529" y="-1165"/>
                  </a:lnTo>
                  <a:lnTo>
                    <a:pt x="5464" y="-1177"/>
                  </a:lnTo>
                  <a:lnTo>
                    <a:pt x="5396" y="-1183"/>
                  </a:lnTo>
                  <a:lnTo>
                    <a:pt x="5326" y="-1184"/>
                  </a:lnTo>
                  <a:lnTo>
                    <a:pt x="5230" y="-1180"/>
                  </a:lnTo>
                  <a:lnTo>
                    <a:pt x="5157" y="-1167"/>
                  </a:lnTo>
                  <a:lnTo>
                    <a:pt x="5100" y="-1148"/>
                  </a:lnTo>
                  <a:lnTo>
                    <a:pt x="5052" y="-1124"/>
                  </a:lnTo>
                  <a:lnTo>
                    <a:pt x="5005" y="-1094"/>
                  </a:lnTo>
                  <a:lnTo>
                    <a:pt x="4952" y="-1061"/>
                  </a:lnTo>
                  <a:lnTo>
                    <a:pt x="4886" y="-1025"/>
                  </a:lnTo>
                  <a:lnTo>
                    <a:pt x="4819" y="-994"/>
                  </a:lnTo>
                  <a:lnTo>
                    <a:pt x="4750" y="-964"/>
                  </a:lnTo>
                  <a:lnTo>
                    <a:pt x="4679" y="-937"/>
                  </a:lnTo>
                  <a:lnTo>
                    <a:pt x="4606" y="-911"/>
                  </a:lnTo>
                  <a:lnTo>
                    <a:pt x="4531" y="-887"/>
                  </a:lnTo>
                  <a:lnTo>
                    <a:pt x="4454" y="-865"/>
                  </a:lnTo>
                  <a:lnTo>
                    <a:pt x="4377" y="-845"/>
                  </a:lnTo>
                  <a:lnTo>
                    <a:pt x="4298" y="-828"/>
                  </a:lnTo>
                  <a:lnTo>
                    <a:pt x="4218" y="-812"/>
                  </a:lnTo>
                  <a:lnTo>
                    <a:pt x="4137" y="-798"/>
                  </a:lnTo>
                  <a:lnTo>
                    <a:pt x="4055" y="-786"/>
                  </a:lnTo>
                  <a:lnTo>
                    <a:pt x="3973" y="-777"/>
                  </a:lnTo>
                  <a:lnTo>
                    <a:pt x="3891" y="-770"/>
                  </a:lnTo>
                  <a:lnTo>
                    <a:pt x="3809" y="-764"/>
                  </a:lnTo>
                  <a:lnTo>
                    <a:pt x="3726" y="-762"/>
                  </a:lnTo>
                  <a:lnTo>
                    <a:pt x="3644" y="-761"/>
                  </a:lnTo>
                  <a:lnTo>
                    <a:pt x="3562" y="-763"/>
                  </a:lnTo>
                  <a:lnTo>
                    <a:pt x="3481" y="-767"/>
                  </a:lnTo>
                  <a:lnTo>
                    <a:pt x="3401" y="-773"/>
                  </a:lnTo>
                  <a:lnTo>
                    <a:pt x="3322" y="-782"/>
                  </a:lnTo>
                  <a:lnTo>
                    <a:pt x="3243" y="-793"/>
                  </a:lnTo>
                  <a:lnTo>
                    <a:pt x="3167" y="-807"/>
                  </a:lnTo>
                  <a:lnTo>
                    <a:pt x="3091" y="-823"/>
                  </a:lnTo>
                  <a:lnTo>
                    <a:pt x="3018" y="-842"/>
                  </a:lnTo>
                  <a:lnTo>
                    <a:pt x="2946" y="-863"/>
                  </a:lnTo>
                  <a:lnTo>
                    <a:pt x="2876" y="-887"/>
                  </a:lnTo>
                  <a:lnTo>
                    <a:pt x="2854" y="-896"/>
                  </a:lnTo>
                  <a:lnTo>
                    <a:pt x="2832" y="-905"/>
                  </a:lnTo>
                  <a:lnTo>
                    <a:pt x="2810" y="-915"/>
                  </a:lnTo>
                  <a:lnTo>
                    <a:pt x="2795" y="-923"/>
                  </a:lnTo>
                  <a:moveTo>
                    <a:pt x="2795" y="-666"/>
                  </a:moveTo>
                  <a:lnTo>
                    <a:pt x="2865" y="-652"/>
                  </a:lnTo>
                  <a:lnTo>
                    <a:pt x="2941" y="-639"/>
                  </a:lnTo>
                  <a:lnTo>
                    <a:pt x="3020" y="-627"/>
                  </a:lnTo>
                  <a:lnTo>
                    <a:pt x="3099" y="-616"/>
                  </a:lnTo>
                  <a:lnTo>
                    <a:pt x="3180" y="-607"/>
                  </a:lnTo>
                  <a:lnTo>
                    <a:pt x="3261" y="-599"/>
                  </a:lnTo>
                  <a:lnTo>
                    <a:pt x="3343" y="-592"/>
                  </a:lnTo>
                  <a:lnTo>
                    <a:pt x="3426" y="-586"/>
                  </a:lnTo>
                  <a:lnTo>
                    <a:pt x="3510" y="-582"/>
                  </a:lnTo>
                  <a:lnTo>
                    <a:pt x="3593" y="-579"/>
                  </a:lnTo>
                  <a:lnTo>
                    <a:pt x="3677" y="-577"/>
                  </a:lnTo>
                  <a:lnTo>
                    <a:pt x="3761" y="-577"/>
                  </a:lnTo>
                  <a:lnTo>
                    <a:pt x="3844" y="-578"/>
                  </a:lnTo>
                  <a:lnTo>
                    <a:pt x="3928" y="-580"/>
                  </a:lnTo>
                  <a:lnTo>
                    <a:pt x="4010" y="-584"/>
                  </a:lnTo>
                  <a:lnTo>
                    <a:pt x="4092" y="-589"/>
                  </a:lnTo>
                  <a:lnTo>
                    <a:pt x="4173" y="-596"/>
                  </a:lnTo>
                  <a:lnTo>
                    <a:pt x="4253" y="-603"/>
                  </a:lnTo>
                  <a:lnTo>
                    <a:pt x="4332" y="-613"/>
                  </a:lnTo>
                  <a:lnTo>
                    <a:pt x="4410" y="-623"/>
                  </a:lnTo>
                  <a:lnTo>
                    <a:pt x="4486" y="-635"/>
                  </a:lnTo>
                  <a:lnTo>
                    <a:pt x="4561" y="-648"/>
                  </a:lnTo>
                  <a:lnTo>
                    <a:pt x="4633" y="-663"/>
                  </a:lnTo>
                  <a:lnTo>
                    <a:pt x="4704" y="-679"/>
                  </a:lnTo>
                  <a:lnTo>
                    <a:pt x="4787" y="-699"/>
                  </a:lnTo>
                  <a:lnTo>
                    <a:pt x="4867" y="-720"/>
                  </a:lnTo>
                  <a:lnTo>
                    <a:pt x="4946" y="-742"/>
                  </a:lnTo>
                  <a:lnTo>
                    <a:pt x="5022" y="-764"/>
                  </a:lnTo>
                  <a:lnTo>
                    <a:pt x="5097" y="-788"/>
                  </a:lnTo>
                  <a:lnTo>
                    <a:pt x="5170" y="-813"/>
                  </a:lnTo>
                  <a:lnTo>
                    <a:pt x="5241" y="-840"/>
                  </a:lnTo>
                  <a:lnTo>
                    <a:pt x="5310" y="-869"/>
                  </a:lnTo>
                  <a:lnTo>
                    <a:pt x="5378" y="-899"/>
                  </a:lnTo>
                  <a:lnTo>
                    <a:pt x="5445" y="-933"/>
                  </a:lnTo>
                  <a:lnTo>
                    <a:pt x="5510" y="-968"/>
                  </a:lnTo>
                  <a:lnTo>
                    <a:pt x="5574" y="-1007"/>
                  </a:lnTo>
                  <a:lnTo>
                    <a:pt x="5612" y="-1029"/>
                  </a:lnTo>
                  <a:lnTo>
                    <a:pt x="5650" y="-1063"/>
                  </a:lnTo>
                  <a:lnTo>
                    <a:pt x="5655" y="-1103"/>
                  </a:lnTo>
                  <a:lnTo>
                    <a:pt x="5590" y="-1146"/>
                  </a:lnTo>
                </a:path>
              </a:pathLst>
            </a:custGeom>
            <a:noFill/>
            <a:ln w="2743">
              <a:solidFill>
                <a:srgbClr val="146D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2" name="AutoShape 8"/>
            <p:cNvSpPr>
              <a:spLocks/>
            </p:cNvSpPr>
            <p:nvPr/>
          </p:nvSpPr>
          <p:spPr bwMode="auto">
            <a:xfrm>
              <a:off x="667" y="3285"/>
              <a:ext cx="412" cy="1113"/>
            </a:xfrm>
            <a:custGeom>
              <a:avLst/>
              <a:gdLst>
                <a:gd name="T0" fmla="+- 0 672 667"/>
                <a:gd name="T1" fmla="*/ T0 w 412"/>
                <a:gd name="T2" fmla="+- 0 3356 3285"/>
                <a:gd name="T3" fmla="*/ 3356 h 1113"/>
                <a:gd name="T4" fmla="+- 0 667 667"/>
                <a:gd name="T5" fmla="*/ T4 w 412"/>
                <a:gd name="T6" fmla="+- 0 3356 3285"/>
                <a:gd name="T7" fmla="*/ 3356 h 1113"/>
                <a:gd name="T8" fmla="+- 0 675 667"/>
                <a:gd name="T9" fmla="*/ T8 w 412"/>
                <a:gd name="T10" fmla="+- 0 3393 3285"/>
                <a:gd name="T11" fmla="*/ 3393 h 1113"/>
                <a:gd name="T12" fmla="+- 0 690 667"/>
                <a:gd name="T13" fmla="*/ T12 w 412"/>
                <a:gd name="T14" fmla="+- 0 3452 3285"/>
                <a:gd name="T15" fmla="*/ 3452 h 1113"/>
                <a:gd name="T16" fmla="+- 0 712 667"/>
                <a:gd name="T17" fmla="*/ T16 w 412"/>
                <a:gd name="T18" fmla="+- 0 3529 3285"/>
                <a:gd name="T19" fmla="*/ 3529 h 1113"/>
                <a:gd name="T20" fmla="+- 0 738 667"/>
                <a:gd name="T21" fmla="*/ T20 w 412"/>
                <a:gd name="T22" fmla="+- 0 3620 3285"/>
                <a:gd name="T23" fmla="*/ 3620 h 1113"/>
                <a:gd name="T24" fmla="+- 0 767 667"/>
                <a:gd name="T25" fmla="*/ T24 w 412"/>
                <a:gd name="T26" fmla="+- 0 3718 3285"/>
                <a:gd name="T27" fmla="*/ 3718 h 1113"/>
                <a:gd name="T28" fmla="+- 0 798 667"/>
                <a:gd name="T29" fmla="*/ T28 w 412"/>
                <a:gd name="T30" fmla="+- 0 3819 3285"/>
                <a:gd name="T31" fmla="*/ 3819 h 1113"/>
                <a:gd name="T32" fmla="+- 0 828 667"/>
                <a:gd name="T33" fmla="*/ T32 w 412"/>
                <a:gd name="T34" fmla="+- 0 3918 3285"/>
                <a:gd name="T35" fmla="*/ 3918 h 1113"/>
                <a:gd name="T36" fmla="+- 0 857 667"/>
                <a:gd name="T37" fmla="*/ T36 w 412"/>
                <a:gd name="T38" fmla="+- 0 4009 3285"/>
                <a:gd name="T39" fmla="*/ 4009 h 1113"/>
                <a:gd name="T40" fmla="+- 0 883 667"/>
                <a:gd name="T41" fmla="*/ T40 w 412"/>
                <a:gd name="T42" fmla="+- 0 4088 3285"/>
                <a:gd name="T43" fmla="*/ 4088 h 1113"/>
                <a:gd name="T44" fmla="+- 0 903 667"/>
                <a:gd name="T45" fmla="*/ T44 w 412"/>
                <a:gd name="T46" fmla="+- 0 4148 3285"/>
                <a:gd name="T47" fmla="*/ 4148 h 1113"/>
                <a:gd name="T48" fmla="+- 0 918 667"/>
                <a:gd name="T49" fmla="*/ T48 w 412"/>
                <a:gd name="T50" fmla="+- 0 4187 3285"/>
                <a:gd name="T51" fmla="*/ 4187 h 1113"/>
                <a:gd name="T52" fmla="+- 0 940 667"/>
                <a:gd name="T53" fmla="*/ T52 w 412"/>
                <a:gd name="T54" fmla="+- 0 4238 3285"/>
                <a:gd name="T55" fmla="*/ 4238 h 1113"/>
                <a:gd name="T56" fmla="+- 0 979 667"/>
                <a:gd name="T57" fmla="*/ T56 w 412"/>
                <a:gd name="T58" fmla="+- 0 4314 3285"/>
                <a:gd name="T59" fmla="*/ 4314 h 1113"/>
                <a:gd name="T60" fmla="+- 0 1023 667"/>
                <a:gd name="T61" fmla="*/ T60 w 412"/>
                <a:gd name="T62" fmla="+- 0 4379 3285"/>
                <a:gd name="T63" fmla="*/ 4379 h 1113"/>
                <a:gd name="T64" fmla="+- 0 1063 667"/>
                <a:gd name="T65" fmla="*/ T64 w 412"/>
                <a:gd name="T66" fmla="+- 0 4398 3285"/>
                <a:gd name="T67" fmla="*/ 4398 h 1113"/>
                <a:gd name="T68" fmla="+- 0 1079 667"/>
                <a:gd name="T69" fmla="*/ T68 w 412"/>
                <a:gd name="T70" fmla="+- 0 4348 3285"/>
                <a:gd name="T71" fmla="*/ 4348 h 1113"/>
                <a:gd name="T72" fmla="+- 0 1069 667"/>
                <a:gd name="T73" fmla="*/ T72 w 412"/>
                <a:gd name="T74" fmla="+- 0 4268 3285"/>
                <a:gd name="T75" fmla="*/ 4268 h 1113"/>
                <a:gd name="T76" fmla="+- 0 1050 667"/>
                <a:gd name="T77" fmla="*/ T76 w 412"/>
                <a:gd name="T78" fmla="+- 0 4185 3285"/>
                <a:gd name="T79" fmla="*/ 4185 h 1113"/>
                <a:gd name="T80" fmla="+- 0 1034 667"/>
                <a:gd name="T81" fmla="*/ T80 w 412"/>
                <a:gd name="T82" fmla="+- 0 4126 3285"/>
                <a:gd name="T83" fmla="*/ 4126 h 1113"/>
                <a:gd name="T84" fmla="+- 0 1010 667"/>
                <a:gd name="T85" fmla="*/ T84 w 412"/>
                <a:gd name="T86" fmla="+- 0 4035 3285"/>
                <a:gd name="T87" fmla="*/ 4035 h 1113"/>
                <a:gd name="T88" fmla="+- 0 990 667"/>
                <a:gd name="T89" fmla="*/ T88 w 412"/>
                <a:gd name="T90" fmla="+- 0 3957 3285"/>
                <a:gd name="T91" fmla="*/ 3957 h 1113"/>
                <a:gd name="T92" fmla="+- 0 974 667"/>
                <a:gd name="T93" fmla="*/ T92 w 412"/>
                <a:gd name="T94" fmla="+- 0 3886 3285"/>
                <a:gd name="T95" fmla="*/ 3886 h 1113"/>
                <a:gd name="T96" fmla="+- 0 958 667"/>
                <a:gd name="T97" fmla="*/ T96 w 412"/>
                <a:gd name="T98" fmla="+- 0 3818 3285"/>
                <a:gd name="T99" fmla="*/ 3818 h 1113"/>
                <a:gd name="T100" fmla="+- 0 944 667"/>
                <a:gd name="T101" fmla="*/ T100 w 412"/>
                <a:gd name="T102" fmla="+- 0 3747 3285"/>
                <a:gd name="T103" fmla="*/ 3747 h 1113"/>
                <a:gd name="T104" fmla="+- 0 928 667"/>
                <a:gd name="T105" fmla="*/ T104 w 412"/>
                <a:gd name="T106" fmla="+- 0 3668 3285"/>
                <a:gd name="T107" fmla="*/ 3668 h 1113"/>
                <a:gd name="T108" fmla="+- 0 910 667"/>
                <a:gd name="T109" fmla="*/ T108 w 412"/>
                <a:gd name="T110" fmla="+- 0 3575 3285"/>
                <a:gd name="T111" fmla="*/ 3575 h 1113"/>
                <a:gd name="T112" fmla="+- 0 897 667"/>
                <a:gd name="T113" fmla="*/ T112 w 412"/>
                <a:gd name="T114" fmla="+- 0 3509 3285"/>
                <a:gd name="T115" fmla="*/ 3509 h 1113"/>
                <a:gd name="T116" fmla="+- 0 880 667"/>
                <a:gd name="T117" fmla="*/ T116 w 412"/>
                <a:gd name="T118" fmla="+- 0 3426 3285"/>
                <a:gd name="T119" fmla="*/ 3426 h 1113"/>
                <a:gd name="T120" fmla="+- 0 870 667"/>
                <a:gd name="T121" fmla="*/ T120 w 412"/>
                <a:gd name="T122" fmla="+- 0 3372 3285"/>
                <a:gd name="T123" fmla="*/ 3372 h 1113"/>
                <a:gd name="T124" fmla="+- 0 725 667"/>
                <a:gd name="T125" fmla="*/ T124 w 412"/>
                <a:gd name="T126" fmla="+- 0 3372 3285"/>
                <a:gd name="T127" fmla="*/ 3372 h 1113"/>
                <a:gd name="T128" fmla="+- 0 704 667"/>
                <a:gd name="T129" fmla="*/ T128 w 412"/>
                <a:gd name="T130" fmla="+- 0 3367 3285"/>
                <a:gd name="T131" fmla="*/ 3367 h 1113"/>
                <a:gd name="T132" fmla="+- 0 681 667"/>
                <a:gd name="T133" fmla="*/ T132 w 412"/>
                <a:gd name="T134" fmla="+- 0 3358 3285"/>
                <a:gd name="T135" fmla="*/ 3358 h 1113"/>
                <a:gd name="T136" fmla="+- 0 676 667"/>
                <a:gd name="T137" fmla="*/ T136 w 412"/>
                <a:gd name="T138" fmla="+- 0 3357 3285"/>
                <a:gd name="T139" fmla="*/ 3357 h 1113"/>
                <a:gd name="T140" fmla="+- 0 672 667"/>
                <a:gd name="T141" fmla="*/ T140 w 412"/>
                <a:gd name="T142" fmla="+- 0 3356 3285"/>
                <a:gd name="T143" fmla="*/ 3356 h 1113"/>
                <a:gd name="T144" fmla="+- 0 859 667"/>
                <a:gd name="T145" fmla="*/ T144 w 412"/>
                <a:gd name="T146" fmla="+- 0 3285 3285"/>
                <a:gd name="T147" fmla="*/ 3285 h 1113"/>
                <a:gd name="T148" fmla="+- 0 851 667"/>
                <a:gd name="T149" fmla="*/ T148 w 412"/>
                <a:gd name="T150" fmla="+- 0 3291 3285"/>
                <a:gd name="T151" fmla="*/ 3291 h 1113"/>
                <a:gd name="T152" fmla="+- 0 848 667"/>
                <a:gd name="T153" fmla="*/ T152 w 412"/>
                <a:gd name="T154" fmla="+- 0 3293 3285"/>
                <a:gd name="T155" fmla="*/ 3293 h 1113"/>
                <a:gd name="T156" fmla="+- 0 846 667"/>
                <a:gd name="T157" fmla="*/ T156 w 412"/>
                <a:gd name="T158" fmla="+- 0 3297 3285"/>
                <a:gd name="T159" fmla="*/ 3297 h 1113"/>
                <a:gd name="T160" fmla="+- 0 840 667"/>
                <a:gd name="T161" fmla="*/ T160 w 412"/>
                <a:gd name="T162" fmla="+- 0 3306 3285"/>
                <a:gd name="T163" fmla="*/ 3306 h 1113"/>
                <a:gd name="T164" fmla="+- 0 819 667"/>
                <a:gd name="T165" fmla="*/ T164 w 412"/>
                <a:gd name="T166" fmla="+- 0 3331 3285"/>
                <a:gd name="T167" fmla="*/ 3331 h 1113"/>
                <a:gd name="T168" fmla="+- 0 800 667"/>
                <a:gd name="T169" fmla="*/ T168 w 412"/>
                <a:gd name="T170" fmla="+- 0 3348 3285"/>
                <a:gd name="T171" fmla="*/ 3348 h 1113"/>
                <a:gd name="T172" fmla="+- 0 782 667"/>
                <a:gd name="T173" fmla="*/ T172 w 412"/>
                <a:gd name="T174" fmla="+- 0 3360 3285"/>
                <a:gd name="T175" fmla="*/ 3360 h 1113"/>
                <a:gd name="T176" fmla="+- 0 764 667"/>
                <a:gd name="T177" fmla="*/ T176 w 412"/>
                <a:gd name="T178" fmla="+- 0 3367 3285"/>
                <a:gd name="T179" fmla="*/ 3367 h 1113"/>
                <a:gd name="T180" fmla="+- 0 746 667"/>
                <a:gd name="T181" fmla="*/ T180 w 412"/>
                <a:gd name="T182" fmla="+- 0 3372 3285"/>
                <a:gd name="T183" fmla="*/ 3372 h 1113"/>
                <a:gd name="T184" fmla="+- 0 725 667"/>
                <a:gd name="T185" fmla="*/ T184 w 412"/>
                <a:gd name="T186" fmla="+- 0 3372 3285"/>
                <a:gd name="T187" fmla="*/ 3372 h 1113"/>
                <a:gd name="T188" fmla="+- 0 870 667"/>
                <a:gd name="T189" fmla="*/ T188 w 412"/>
                <a:gd name="T190" fmla="+- 0 3372 3285"/>
                <a:gd name="T191" fmla="*/ 3372 h 1113"/>
                <a:gd name="T192" fmla="+- 0 865 667"/>
                <a:gd name="T193" fmla="*/ T192 w 412"/>
                <a:gd name="T194" fmla="+- 0 3345 3285"/>
                <a:gd name="T195" fmla="*/ 3345 h 1113"/>
                <a:gd name="T196" fmla="+- 0 859 667"/>
                <a:gd name="T197" fmla="*/ T196 w 412"/>
                <a:gd name="T198" fmla="+- 0 3285 3285"/>
                <a:gd name="T199" fmla="*/ 3285 h 11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412" h="1113">
                  <a:moveTo>
                    <a:pt x="5" y="71"/>
                  </a:moveTo>
                  <a:lnTo>
                    <a:pt x="0" y="71"/>
                  </a:lnTo>
                  <a:lnTo>
                    <a:pt x="8" y="108"/>
                  </a:lnTo>
                  <a:lnTo>
                    <a:pt x="23" y="167"/>
                  </a:lnTo>
                  <a:lnTo>
                    <a:pt x="45" y="244"/>
                  </a:lnTo>
                  <a:lnTo>
                    <a:pt x="71" y="335"/>
                  </a:lnTo>
                  <a:lnTo>
                    <a:pt x="100" y="433"/>
                  </a:lnTo>
                  <a:lnTo>
                    <a:pt x="131" y="534"/>
                  </a:lnTo>
                  <a:lnTo>
                    <a:pt x="161" y="633"/>
                  </a:lnTo>
                  <a:lnTo>
                    <a:pt x="190" y="724"/>
                  </a:lnTo>
                  <a:lnTo>
                    <a:pt x="216" y="803"/>
                  </a:lnTo>
                  <a:lnTo>
                    <a:pt x="236" y="863"/>
                  </a:lnTo>
                  <a:lnTo>
                    <a:pt x="251" y="902"/>
                  </a:lnTo>
                  <a:lnTo>
                    <a:pt x="273" y="953"/>
                  </a:lnTo>
                  <a:lnTo>
                    <a:pt x="312" y="1029"/>
                  </a:lnTo>
                  <a:lnTo>
                    <a:pt x="356" y="1094"/>
                  </a:lnTo>
                  <a:lnTo>
                    <a:pt x="396" y="1113"/>
                  </a:lnTo>
                  <a:lnTo>
                    <a:pt x="412" y="1063"/>
                  </a:lnTo>
                  <a:lnTo>
                    <a:pt x="402" y="983"/>
                  </a:lnTo>
                  <a:lnTo>
                    <a:pt x="383" y="900"/>
                  </a:lnTo>
                  <a:lnTo>
                    <a:pt x="367" y="841"/>
                  </a:lnTo>
                  <a:lnTo>
                    <a:pt x="343" y="750"/>
                  </a:lnTo>
                  <a:lnTo>
                    <a:pt x="323" y="672"/>
                  </a:lnTo>
                  <a:lnTo>
                    <a:pt x="307" y="601"/>
                  </a:lnTo>
                  <a:lnTo>
                    <a:pt x="291" y="533"/>
                  </a:lnTo>
                  <a:lnTo>
                    <a:pt x="277" y="462"/>
                  </a:lnTo>
                  <a:lnTo>
                    <a:pt x="261" y="383"/>
                  </a:lnTo>
                  <a:lnTo>
                    <a:pt x="243" y="290"/>
                  </a:lnTo>
                  <a:lnTo>
                    <a:pt x="230" y="224"/>
                  </a:lnTo>
                  <a:lnTo>
                    <a:pt x="213" y="141"/>
                  </a:lnTo>
                  <a:lnTo>
                    <a:pt x="203" y="87"/>
                  </a:lnTo>
                  <a:lnTo>
                    <a:pt x="58" y="87"/>
                  </a:lnTo>
                  <a:lnTo>
                    <a:pt x="37" y="82"/>
                  </a:lnTo>
                  <a:lnTo>
                    <a:pt x="14" y="73"/>
                  </a:lnTo>
                  <a:lnTo>
                    <a:pt x="9" y="72"/>
                  </a:lnTo>
                  <a:lnTo>
                    <a:pt x="5" y="71"/>
                  </a:lnTo>
                  <a:close/>
                  <a:moveTo>
                    <a:pt x="192" y="0"/>
                  </a:moveTo>
                  <a:lnTo>
                    <a:pt x="184" y="6"/>
                  </a:lnTo>
                  <a:lnTo>
                    <a:pt x="181" y="8"/>
                  </a:lnTo>
                  <a:lnTo>
                    <a:pt x="179" y="12"/>
                  </a:lnTo>
                  <a:lnTo>
                    <a:pt x="173" y="21"/>
                  </a:lnTo>
                  <a:lnTo>
                    <a:pt x="152" y="46"/>
                  </a:lnTo>
                  <a:lnTo>
                    <a:pt x="133" y="63"/>
                  </a:lnTo>
                  <a:lnTo>
                    <a:pt x="115" y="75"/>
                  </a:lnTo>
                  <a:lnTo>
                    <a:pt x="97" y="82"/>
                  </a:lnTo>
                  <a:lnTo>
                    <a:pt x="79" y="87"/>
                  </a:lnTo>
                  <a:lnTo>
                    <a:pt x="58" y="87"/>
                  </a:lnTo>
                  <a:lnTo>
                    <a:pt x="203" y="87"/>
                  </a:lnTo>
                  <a:lnTo>
                    <a:pt x="198" y="6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146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667" y="3285"/>
              <a:ext cx="412" cy="1113"/>
            </a:xfrm>
            <a:custGeom>
              <a:avLst/>
              <a:gdLst>
                <a:gd name="T0" fmla="+- 0 681 667"/>
                <a:gd name="T1" fmla="*/ T0 w 412"/>
                <a:gd name="T2" fmla="+- 0 3358 3285"/>
                <a:gd name="T3" fmla="*/ 3358 h 1113"/>
                <a:gd name="T4" fmla="+- 0 676 667"/>
                <a:gd name="T5" fmla="*/ T4 w 412"/>
                <a:gd name="T6" fmla="+- 0 3357 3285"/>
                <a:gd name="T7" fmla="*/ 3357 h 1113"/>
                <a:gd name="T8" fmla="+- 0 672 667"/>
                <a:gd name="T9" fmla="*/ T8 w 412"/>
                <a:gd name="T10" fmla="+- 0 3356 3285"/>
                <a:gd name="T11" fmla="*/ 3356 h 1113"/>
                <a:gd name="T12" fmla="+- 0 667 667"/>
                <a:gd name="T13" fmla="*/ T12 w 412"/>
                <a:gd name="T14" fmla="+- 0 3356 3285"/>
                <a:gd name="T15" fmla="*/ 3356 h 1113"/>
                <a:gd name="T16" fmla="+- 0 690 667"/>
                <a:gd name="T17" fmla="*/ T16 w 412"/>
                <a:gd name="T18" fmla="+- 0 3452 3285"/>
                <a:gd name="T19" fmla="*/ 3452 h 1113"/>
                <a:gd name="T20" fmla="+- 0 712 667"/>
                <a:gd name="T21" fmla="*/ T20 w 412"/>
                <a:gd name="T22" fmla="+- 0 3529 3285"/>
                <a:gd name="T23" fmla="*/ 3529 h 1113"/>
                <a:gd name="T24" fmla="+- 0 738 667"/>
                <a:gd name="T25" fmla="*/ T24 w 412"/>
                <a:gd name="T26" fmla="+- 0 3620 3285"/>
                <a:gd name="T27" fmla="*/ 3620 h 1113"/>
                <a:gd name="T28" fmla="+- 0 767 667"/>
                <a:gd name="T29" fmla="*/ T28 w 412"/>
                <a:gd name="T30" fmla="+- 0 3718 3285"/>
                <a:gd name="T31" fmla="*/ 3718 h 1113"/>
                <a:gd name="T32" fmla="+- 0 798 667"/>
                <a:gd name="T33" fmla="*/ T32 w 412"/>
                <a:gd name="T34" fmla="+- 0 3819 3285"/>
                <a:gd name="T35" fmla="*/ 3819 h 1113"/>
                <a:gd name="T36" fmla="+- 0 828 667"/>
                <a:gd name="T37" fmla="*/ T36 w 412"/>
                <a:gd name="T38" fmla="+- 0 3918 3285"/>
                <a:gd name="T39" fmla="*/ 3918 h 1113"/>
                <a:gd name="T40" fmla="+- 0 857 667"/>
                <a:gd name="T41" fmla="*/ T40 w 412"/>
                <a:gd name="T42" fmla="+- 0 4009 3285"/>
                <a:gd name="T43" fmla="*/ 4009 h 1113"/>
                <a:gd name="T44" fmla="+- 0 883 667"/>
                <a:gd name="T45" fmla="*/ T44 w 412"/>
                <a:gd name="T46" fmla="+- 0 4088 3285"/>
                <a:gd name="T47" fmla="*/ 4088 h 1113"/>
                <a:gd name="T48" fmla="+- 0 903 667"/>
                <a:gd name="T49" fmla="*/ T48 w 412"/>
                <a:gd name="T50" fmla="+- 0 4148 3285"/>
                <a:gd name="T51" fmla="*/ 4148 h 1113"/>
                <a:gd name="T52" fmla="+- 0 940 667"/>
                <a:gd name="T53" fmla="*/ T52 w 412"/>
                <a:gd name="T54" fmla="+- 0 4238 3285"/>
                <a:gd name="T55" fmla="*/ 4238 h 1113"/>
                <a:gd name="T56" fmla="+- 0 979 667"/>
                <a:gd name="T57" fmla="*/ T56 w 412"/>
                <a:gd name="T58" fmla="+- 0 4314 3285"/>
                <a:gd name="T59" fmla="*/ 4314 h 1113"/>
                <a:gd name="T60" fmla="+- 0 1023 667"/>
                <a:gd name="T61" fmla="*/ T60 w 412"/>
                <a:gd name="T62" fmla="+- 0 4379 3285"/>
                <a:gd name="T63" fmla="*/ 4379 h 1113"/>
                <a:gd name="T64" fmla="+- 0 1063 667"/>
                <a:gd name="T65" fmla="*/ T64 w 412"/>
                <a:gd name="T66" fmla="+- 0 4398 3285"/>
                <a:gd name="T67" fmla="*/ 4398 h 1113"/>
                <a:gd name="T68" fmla="+- 0 1079 667"/>
                <a:gd name="T69" fmla="*/ T68 w 412"/>
                <a:gd name="T70" fmla="+- 0 4348 3285"/>
                <a:gd name="T71" fmla="*/ 4348 h 1113"/>
                <a:gd name="T72" fmla="+- 0 1069 667"/>
                <a:gd name="T73" fmla="*/ T72 w 412"/>
                <a:gd name="T74" fmla="+- 0 4268 3285"/>
                <a:gd name="T75" fmla="*/ 4268 h 1113"/>
                <a:gd name="T76" fmla="+- 0 1050 667"/>
                <a:gd name="T77" fmla="*/ T76 w 412"/>
                <a:gd name="T78" fmla="+- 0 4185 3285"/>
                <a:gd name="T79" fmla="*/ 4185 h 1113"/>
                <a:gd name="T80" fmla="+- 0 1034 667"/>
                <a:gd name="T81" fmla="*/ T80 w 412"/>
                <a:gd name="T82" fmla="+- 0 4126 3285"/>
                <a:gd name="T83" fmla="*/ 4126 h 1113"/>
                <a:gd name="T84" fmla="+- 0 1010 667"/>
                <a:gd name="T85" fmla="*/ T84 w 412"/>
                <a:gd name="T86" fmla="+- 0 4035 3285"/>
                <a:gd name="T87" fmla="*/ 4035 h 1113"/>
                <a:gd name="T88" fmla="+- 0 990 667"/>
                <a:gd name="T89" fmla="*/ T88 w 412"/>
                <a:gd name="T90" fmla="+- 0 3957 3285"/>
                <a:gd name="T91" fmla="*/ 3957 h 1113"/>
                <a:gd name="T92" fmla="+- 0 974 667"/>
                <a:gd name="T93" fmla="*/ T92 w 412"/>
                <a:gd name="T94" fmla="+- 0 3886 3285"/>
                <a:gd name="T95" fmla="*/ 3886 h 1113"/>
                <a:gd name="T96" fmla="+- 0 958 667"/>
                <a:gd name="T97" fmla="*/ T96 w 412"/>
                <a:gd name="T98" fmla="+- 0 3818 3285"/>
                <a:gd name="T99" fmla="*/ 3818 h 1113"/>
                <a:gd name="T100" fmla="+- 0 944 667"/>
                <a:gd name="T101" fmla="*/ T100 w 412"/>
                <a:gd name="T102" fmla="+- 0 3747 3285"/>
                <a:gd name="T103" fmla="*/ 3747 h 1113"/>
                <a:gd name="T104" fmla="+- 0 928 667"/>
                <a:gd name="T105" fmla="*/ T104 w 412"/>
                <a:gd name="T106" fmla="+- 0 3668 3285"/>
                <a:gd name="T107" fmla="*/ 3668 h 1113"/>
                <a:gd name="T108" fmla="+- 0 910 667"/>
                <a:gd name="T109" fmla="*/ T108 w 412"/>
                <a:gd name="T110" fmla="+- 0 3575 3285"/>
                <a:gd name="T111" fmla="*/ 3575 h 1113"/>
                <a:gd name="T112" fmla="+- 0 897 667"/>
                <a:gd name="T113" fmla="*/ T112 w 412"/>
                <a:gd name="T114" fmla="+- 0 3509 3285"/>
                <a:gd name="T115" fmla="*/ 3509 h 1113"/>
                <a:gd name="T116" fmla="+- 0 880 667"/>
                <a:gd name="T117" fmla="*/ T116 w 412"/>
                <a:gd name="T118" fmla="+- 0 3426 3285"/>
                <a:gd name="T119" fmla="*/ 3426 h 1113"/>
                <a:gd name="T120" fmla="+- 0 865 667"/>
                <a:gd name="T121" fmla="*/ T120 w 412"/>
                <a:gd name="T122" fmla="+- 0 3345 3285"/>
                <a:gd name="T123" fmla="*/ 3345 h 1113"/>
                <a:gd name="T124" fmla="+- 0 859 667"/>
                <a:gd name="T125" fmla="*/ T124 w 412"/>
                <a:gd name="T126" fmla="+- 0 3285 3285"/>
                <a:gd name="T127" fmla="*/ 3285 h 1113"/>
                <a:gd name="T128" fmla="+- 0 851 667"/>
                <a:gd name="T129" fmla="*/ T128 w 412"/>
                <a:gd name="T130" fmla="+- 0 3291 3285"/>
                <a:gd name="T131" fmla="*/ 3291 h 1113"/>
                <a:gd name="T132" fmla="+- 0 848 667"/>
                <a:gd name="T133" fmla="*/ T132 w 412"/>
                <a:gd name="T134" fmla="+- 0 3293 3285"/>
                <a:gd name="T135" fmla="*/ 3293 h 1113"/>
                <a:gd name="T136" fmla="+- 0 846 667"/>
                <a:gd name="T137" fmla="*/ T136 w 412"/>
                <a:gd name="T138" fmla="+- 0 3297 3285"/>
                <a:gd name="T139" fmla="*/ 3297 h 1113"/>
                <a:gd name="T140" fmla="+- 0 840 667"/>
                <a:gd name="T141" fmla="*/ T140 w 412"/>
                <a:gd name="T142" fmla="+- 0 3306 3285"/>
                <a:gd name="T143" fmla="*/ 3306 h 1113"/>
                <a:gd name="T144" fmla="+- 0 819 667"/>
                <a:gd name="T145" fmla="*/ T144 w 412"/>
                <a:gd name="T146" fmla="+- 0 3331 3285"/>
                <a:gd name="T147" fmla="*/ 3331 h 1113"/>
                <a:gd name="T148" fmla="+- 0 800 667"/>
                <a:gd name="T149" fmla="*/ T148 w 412"/>
                <a:gd name="T150" fmla="+- 0 3348 3285"/>
                <a:gd name="T151" fmla="*/ 3348 h 1113"/>
                <a:gd name="T152" fmla="+- 0 782 667"/>
                <a:gd name="T153" fmla="*/ T152 w 412"/>
                <a:gd name="T154" fmla="+- 0 3360 3285"/>
                <a:gd name="T155" fmla="*/ 3360 h 1113"/>
                <a:gd name="T156" fmla="+- 0 765 667"/>
                <a:gd name="T157" fmla="*/ T156 w 412"/>
                <a:gd name="T158" fmla="+- 0 3367 3285"/>
                <a:gd name="T159" fmla="*/ 3367 h 1113"/>
                <a:gd name="T160" fmla="+- 0 746 667"/>
                <a:gd name="T161" fmla="*/ T160 w 412"/>
                <a:gd name="T162" fmla="+- 0 3372 3285"/>
                <a:gd name="T163" fmla="*/ 3372 h 1113"/>
                <a:gd name="T164" fmla="+- 0 725 667"/>
                <a:gd name="T165" fmla="*/ T164 w 412"/>
                <a:gd name="T166" fmla="+- 0 3372 3285"/>
                <a:gd name="T167" fmla="*/ 3372 h 1113"/>
                <a:gd name="T168" fmla="+- 0 704 667"/>
                <a:gd name="T169" fmla="*/ T168 w 412"/>
                <a:gd name="T170" fmla="+- 0 3367 3285"/>
                <a:gd name="T171" fmla="*/ 3367 h 1113"/>
                <a:gd name="T172" fmla="+- 0 681 667"/>
                <a:gd name="T173" fmla="*/ T172 w 412"/>
                <a:gd name="T174" fmla="+- 0 3358 3285"/>
                <a:gd name="T175" fmla="*/ 3358 h 11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412" h="1113">
                  <a:moveTo>
                    <a:pt x="14" y="73"/>
                  </a:moveTo>
                  <a:lnTo>
                    <a:pt x="9" y="72"/>
                  </a:lnTo>
                  <a:lnTo>
                    <a:pt x="5" y="71"/>
                  </a:lnTo>
                  <a:lnTo>
                    <a:pt x="0" y="71"/>
                  </a:lnTo>
                  <a:lnTo>
                    <a:pt x="23" y="167"/>
                  </a:lnTo>
                  <a:lnTo>
                    <a:pt x="45" y="244"/>
                  </a:lnTo>
                  <a:lnTo>
                    <a:pt x="71" y="335"/>
                  </a:lnTo>
                  <a:lnTo>
                    <a:pt x="100" y="433"/>
                  </a:lnTo>
                  <a:lnTo>
                    <a:pt x="131" y="534"/>
                  </a:lnTo>
                  <a:lnTo>
                    <a:pt x="161" y="633"/>
                  </a:lnTo>
                  <a:lnTo>
                    <a:pt x="190" y="724"/>
                  </a:lnTo>
                  <a:lnTo>
                    <a:pt x="216" y="803"/>
                  </a:lnTo>
                  <a:lnTo>
                    <a:pt x="236" y="863"/>
                  </a:lnTo>
                  <a:lnTo>
                    <a:pt x="273" y="953"/>
                  </a:lnTo>
                  <a:lnTo>
                    <a:pt x="312" y="1029"/>
                  </a:lnTo>
                  <a:lnTo>
                    <a:pt x="356" y="1094"/>
                  </a:lnTo>
                  <a:lnTo>
                    <a:pt x="396" y="1113"/>
                  </a:lnTo>
                  <a:lnTo>
                    <a:pt x="412" y="1063"/>
                  </a:lnTo>
                  <a:lnTo>
                    <a:pt x="402" y="983"/>
                  </a:lnTo>
                  <a:lnTo>
                    <a:pt x="383" y="900"/>
                  </a:lnTo>
                  <a:lnTo>
                    <a:pt x="367" y="841"/>
                  </a:lnTo>
                  <a:lnTo>
                    <a:pt x="343" y="750"/>
                  </a:lnTo>
                  <a:lnTo>
                    <a:pt x="323" y="672"/>
                  </a:lnTo>
                  <a:lnTo>
                    <a:pt x="307" y="601"/>
                  </a:lnTo>
                  <a:lnTo>
                    <a:pt x="291" y="533"/>
                  </a:lnTo>
                  <a:lnTo>
                    <a:pt x="277" y="462"/>
                  </a:lnTo>
                  <a:lnTo>
                    <a:pt x="261" y="383"/>
                  </a:lnTo>
                  <a:lnTo>
                    <a:pt x="243" y="290"/>
                  </a:lnTo>
                  <a:lnTo>
                    <a:pt x="230" y="224"/>
                  </a:lnTo>
                  <a:lnTo>
                    <a:pt x="213" y="141"/>
                  </a:lnTo>
                  <a:lnTo>
                    <a:pt x="198" y="60"/>
                  </a:lnTo>
                  <a:lnTo>
                    <a:pt x="192" y="0"/>
                  </a:lnTo>
                  <a:lnTo>
                    <a:pt x="184" y="6"/>
                  </a:lnTo>
                  <a:lnTo>
                    <a:pt x="181" y="8"/>
                  </a:lnTo>
                  <a:lnTo>
                    <a:pt x="179" y="12"/>
                  </a:lnTo>
                  <a:lnTo>
                    <a:pt x="173" y="21"/>
                  </a:lnTo>
                  <a:lnTo>
                    <a:pt x="152" y="46"/>
                  </a:lnTo>
                  <a:lnTo>
                    <a:pt x="133" y="63"/>
                  </a:lnTo>
                  <a:lnTo>
                    <a:pt x="115" y="75"/>
                  </a:lnTo>
                  <a:lnTo>
                    <a:pt x="98" y="82"/>
                  </a:lnTo>
                  <a:lnTo>
                    <a:pt x="79" y="87"/>
                  </a:lnTo>
                  <a:lnTo>
                    <a:pt x="58" y="87"/>
                  </a:lnTo>
                  <a:lnTo>
                    <a:pt x="37" y="82"/>
                  </a:lnTo>
                  <a:lnTo>
                    <a:pt x="14" y="73"/>
                  </a:lnTo>
                  <a:close/>
                </a:path>
              </a:pathLst>
            </a:custGeom>
            <a:noFill/>
            <a:ln w="2743">
              <a:solidFill>
                <a:srgbClr val="146D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" name="AutoShape 10"/>
            <p:cNvSpPr>
              <a:spLocks/>
            </p:cNvSpPr>
            <p:nvPr/>
          </p:nvSpPr>
          <p:spPr bwMode="auto">
            <a:xfrm>
              <a:off x="0" y="2403"/>
              <a:ext cx="2177" cy="693"/>
            </a:xfrm>
            <a:custGeom>
              <a:avLst/>
              <a:gdLst>
                <a:gd name="T0" fmla="*/ 1130 w 2177"/>
                <a:gd name="T1" fmla="+- 0 2405 2403"/>
                <a:gd name="T2" fmla="*/ 2405 h 693"/>
                <a:gd name="T3" fmla="*/ 977 w 2177"/>
                <a:gd name="T4" fmla="+- 0 2415 2403"/>
                <a:gd name="T5" fmla="*/ 2415 h 693"/>
                <a:gd name="T6" fmla="*/ 828 w 2177"/>
                <a:gd name="T7" fmla="+- 0 2431 2403"/>
                <a:gd name="T8" fmla="*/ 2431 h 693"/>
                <a:gd name="T9" fmla="*/ 674 w 2177"/>
                <a:gd name="T10" fmla="+- 0 2455 2403"/>
                <a:gd name="T11" fmla="*/ 2455 h 693"/>
                <a:gd name="T12" fmla="*/ 520 w 2177"/>
                <a:gd name="T13" fmla="+- 0 2486 2403"/>
                <a:gd name="T14" fmla="*/ 2486 h 693"/>
                <a:gd name="T15" fmla="*/ 365 w 2177"/>
                <a:gd name="T16" fmla="+- 0 2524 2403"/>
                <a:gd name="T17" fmla="*/ 2524 h 693"/>
                <a:gd name="T18" fmla="*/ 213 w 2177"/>
                <a:gd name="T19" fmla="+- 0 2570 2403"/>
                <a:gd name="T20" fmla="*/ 2570 h 693"/>
                <a:gd name="T21" fmla="*/ 66 w 2177"/>
                <a:gd name="T22" fmla="+- 0 2623 2403"/>
                <a:gd name="T23" fmla="*/ 2623 h 693"/>
                <a:gd name="T24" fmla="*/ 0 w 2177"/>
                <a:gd name="T25" fmla="+- 0 3095 2403"/>
                <a:gd name="T26" fmla="*/ 3095 h 693"/>
                <a:gd name="T27" fmla="*/ 113 w 2177"/>
                <a:gd name="T28" fmla="+- 0 3000 2403"/>
                <a:gd name="T29" fmla="*/ 3000 h 693"/>
                <a:gd name="T30" fmla="*/ 242 w 2177"/>
                <a:gd name="T31" fmla="+- 0 2909 2403"/>
                <a:gd name="T32" fmla="*/ 2909 h 693"/>
                <a:gd name="T33" fmla="*/ 381 w 2177"/>
                <a:gd name="T34" fmla="+- 0 2829 2403"/>
                <a:gd name="T35" fmla="*/ 2829 h 693"/>
                <a:gd name="T36" fmla="*/ 525 w 2177"/>
                <a:gd name="T37" fmla="+- 0 2760 2403"/>
                <a:gd name="T38" fmla="*/ 2760 h 693"/>
                <a:gd name="T39" fmla="*/ 674 w 2177"/>
                <a:gd name="T40" fmla="+- 0 2702 2403"/>
                <a:gd name="T41" fmla="*/ 2702 h 693"/>
                <a:gd name="T42" fmla="*/ 824 w 2177"/>
                <a:gd name="T43" fmla="+- 0 2655 2403"/>
                <a:gd name="T44" fmla="*/ 2655 h 693"/>
                <a:gd name="T45" fmla="*/ 973 w 2177"/>
                <a:gd name="T46" fmla="+- 0 2621 2403"/>
                <a:gd name="T47" fmla="*/ 2621 h 693"/>
                <a:gd name="T48" fmla="*/ 1118 w 2177"/>
                <a:gd name="T49" fmla="+- 0 2599 2403"/>
                <a:gd name="T50" fmla="*/ 2599 h 693"/>
                <a:gd name="T51" fmla="*/ 1262 w 2177"/>
                <a:gd name="T52" fmla="+- 0 2588 2403"/>
                <a:gd name="T53" fmla="*/ 2588 h 693"/>
                <a:gd name="T54" fmla="*/ 2075 w 2177"/>
                <a:gd name="T55" fmla="+- 0 2577 2403"/>
                <a:gd name="T56" fmla="*/ 2577 h 693"/>
                <a:gd name="T57" fmla="*/ 1951 w 2177"/>
                <a:gd name="T58" fmla="+- 0 2511 2403"/>
                <a:gd name="T59" fmla="*/ 2511 h 693"/>
                <a:gd name="T60" fmla="*/ 1805 w 2177"/>
                <a:gd name="T61" fmla="+- 0 2462 2403"/>
                <a:gd name="T62" fmla="*/ 2462 h 693"/>
                <a:gd name="T63" fmla="*/ 1642 w 2177"/>
                <a:gd name="T64" fmla="+- 0 2430 2403"/>
                <a:gd name="T65" fmla="*/ 2430 h 693"/>
                <a:gd name="T66" fmla="*/ 1470 w 2177"/>
                <a:gd name="T67" fmla="+- 0 2411 2403"/>
                <a:gd name="T68" fmla="*/ 2411 h 693"/>
                <a:gd name="T69" fmla="*/ 1297 w 2177"/>
                <a:gd name="T70" fmla="+- 0 2403 2403"/>
                <a:gd name="T71" fmla="*/ 2403 h 693"/>
                <a:gd name="T72" fmla="*/ 2087 w 2177"/>
                <a:gd name="T73" fmla="+- 0 2588 2403"/>
                <a:gd name="T74" fmla="*/ 2588 h 693"/>
                <a:gd name="T75" fmla="*/ 1336 w 2177"/>
                <a:gd name="T76" fmla="+- 0 2589 2403"/>
                <a:gd name="T77" fmla="*/ 2589 h 693"/>
                <a:gd name="T78" fmla="*/ 1455 w 2177"/>
                <a:gd name="T79" fmla="+- 0 2615 2403"/>
                <a:gd name="T80" fmla="*/ 2615 h 693"/>
                <a:gd name="T81" fmla="*/ 1546 w 2177"/>
                <a:gd name="T82" fmla="+- 0 2691 2403"/>
                <a:gd name="T83" fmla="*/ 2691 h 693"/>
                <a:gd name="T84" fmla="*/ 1534 w 2177"/>
                <a:gd name="T85" fmla="+- 0 2797 2403"/>
                <a:gd name="T86" fmla="*/ 2797 h 693"/>
                <a:gd name="T87" fmla="*/ 1441 w 2177"/>
                <a:gd name="T88" fmla="+- 0 2850 2403"/>
                <a:gd name="T89" fmla="*/ 2850 h 693"/>
                <a:gd name="T90" fmla="*/ 1364 w 2177"/>
                <a:gd name="T91" fmla="+- 0 2898 2403"/>
                <a:gd name="T92" fmla="*/ 2898 h 693"/>
                <a:gd name="T93" fmla="*/ 1373 w 2177"/>
                <a:gd name="T94" fmla="+- 0 2943 2403"/>
                <a:gd name="T95" fmla="*/ 2943 h 693"/>
                <a:gd name="T96" fmla="*/ 1447 w 2177"/>
                <a:gd name="T97" fmla="+- 0 2981 2403"/>
                <a:gd name="T98" fmla="*/ 2981 h 693"/>
                <a:gd name="T99" fmla="*/ 1568 w 2177"/>
                <a:gd name="T100" fmla="+- 0 3005 2403"/>
                <a:gd name="T101" fmla="*/ 3005 h 693"/>
                <a:gd name="T102" fmla="*/ 1716 w 2177"/>
                <a:gd name="T103" fmla="+- 0 3010 2403"/>
                <a:gd name="T104" fmla="*/ 3010 h 693"/>
                <a:gd name="T105" fmla="*/ 1873 w 2177"/>
                <a:gd name="T106" fmla="+- 0 2987 2403"/>
                <a:gd name="T107" fmla="*/ 2987 h 693"/>
                <a:gd name="T108" fmla="*/ 2021 w 2177"/>
                <a:gd name="T109" fmla="+- 0 2931 2403"/>
                <a:gd name="T110" fmla="*/ 2931 h 693"/>
                <a:gd name="T111" fmla="*/ 2136 w 2177"/>
                <a:gd name="T112" fmla="+- 0 2839 2403"/>
                <a:gd name="T113" fmla="*/ 2839 h 693"/>
                <a:gd name="T114" fmla="*/ 2176 w 2177"/>
                <a:gd name="T115" fmla="+- 0 2734 2403"/>
                <a:gd name="T116" fmla="*/ 2734 h 693"/>
                <a:gd name="T117" fmla="*/ 2132 w 2177"/>
                <a:gd name="T118" fmla="+- 0 2627 2403"/>
                <a:gd name="T119" fmla="*/ 2627 h 6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  <a:cxn ang="0">
                  <a:pos x="T42" y="T44"/>
                </a:cxn>
                <a:cxn ang="0">
                  <a:pos x="T45" y="T47"/>
                </a:cxn>
                <a:cxn ang="0">
                  <a:pos x="T48" y="T50"/>
                </a:cxn>
                <a:cxn ang="0">
                  <a:pos x="T51" y="T53"/>
                </a:cxn>
                <a:cxn ang="0">
                  <a:pos x="T54" y="T56"/>
                </a:cxn>
                <a:cxn ang="0">
                  <a:pos x="T57" y="T59"/>
                </a:cxn>
                <a:cxn ang="0">
                  <a:pos x="T60" y="T62"/>
                </a:cxn>
                <a:cxn ang="0">
                  <a:pos x="T63" y="T65"/>
                </a:cxn>
                <a:cxn ang="0">
                  <a:pos x="T66" y="T68"/>
                </a:cxn>
                <a:cxn ang="0">
                  <a:pos x="T69" y="T71"/>
                </a:cxn>
                <a:cxn ang="0">
                  <a:pos x="T72" y="T74"/>
                </a:cxn>
                <a:cxn ang="0">
                  <a:pos x="T75" y="T77"/>
                </a:cxn>
                <a:cxn ang="0">
                  <a:pos x="T78" y="T80"/>
                </a:cxn>
                <a:cxn ang="0">
                  <a:pos x="T81" y="T83"/>
                </a:cxn>
                <a:cxn ang="0">
                  <a:pos x="T84" y="T86"/>
                </a:cxn>
                <a:cxn ang="0">
                  <a:pos x="T87" y="T89"/>
                </a:cxn>
                <a:cxn ang="0">
                  <a:pos x="T90" y="T92"/>
                </a:cxn>
                <a:cxn ang="0">
                  <a:pos x="T93" y="T95"/>
                </a:cxn>
                <a:cxn ang="0">
                  <a:pos x="T96" y="T98"/>
                </a:cxn>
                <a:cxn ang="0">
                  <a:pos x="T99" y="T101"/>
                </a:cxn>
                <a:cxn ang="0">
                  <a:pos x="T102" y="T104"/>
                </a:cxn>
                <a:cxn ang="0">
                  <a:pos x="T105" y="T107"/>
                </a:cxn>
                <a:cxn ang="0">
                  <a:pos x="T108" y="T110"/>
                </a:cxn>
                <a:cxn ang="0">
                  <a:pos x="T111" y="T113"/>
                </a:cxn>
                <a:cxn ang="0">
                  <a:pos x="T114" y="T116"/>
                </a:cxn>
                <a:cxn ang="0">
                  <a:pos x="T117" y="T119"/>
                </a:cxn>
              </a:cxnLst>
              <a:rect l="0" t="0" r="r" b="b"/>
              <a:pathLst>
                <a:path w="2177" h="693">
                  <a:moveTo>
                    <a:pt x="1212" y="0"/>
                  </a:moveTo>
                  <a:lnTo>
                    <a:pt x="1130" y="2"/>
                  </a:lnTo>
                  <a:lnTo>
                    <a:pt x="1050" y="6"/>
                  </a:lnTo>
                  <a:lnTo>
                    <a:pt x="977" y="12"/>
                  </a:lnTo>
                  <a:lnTo>
                    <a:pt x="903" y="19"/>
                  </a:lnTo>
                  <a:lnTo>
                    <a:pt x="828" y="28"/>
                  </a:lnTo>
                  <a:lnTo>
                    <a:pt x="751" y="39"/>
                  </a:lnTo>
                  <a:lnTo>
                    <a:pt x="674" y="52"/>
                  </a:lnTo>
                  <a:lnTo>
                    <a:pt x="597" y="66"/>
                  </a:lnTo>
                  <a:lnTo>
                    <a:pt x="520" y="83"/>
                  </a:lnTo>
                  <a:lnTo>
                    <a:pt x="442" y="101"/>
                  </a:lnTo>
                  <a:lnTo>
                    <a:pt x="365" y="121"/>
                  </a:lnTo>
                  <a:lnTo>
                    <a:pt x="289" y="143"/>
                  </a:lnTo>
                  <a:lnTo>
                    <a:pt x="213" y="167"/>
                  </a:lnTo>
                  <a:lnTo>
                    <a:pt x="139" y="192"/>
                  </a:lnTo>
                  <a:lnTo>
                    <a:pt x="66" y="220"/>
                  </a:lnTo>
                  <a:lnTo>
                    <a:pt x="0" y="247"/>
                  </a:lnTo>
                  <a:lnTo>
                    <a:pt x="0" y="692"/>
                  </a:lnTo>
                  <a:lnTo>
                    <a:pt x="52" y="646"/>
                  </a:lnTo>
                  <a:lnTo>
                    <a:pt x="113" y="597"/>
                  </a:lnTo>
                  <a:lnTo>
                    <a:pt x="176" y="550"/>
                  </a:lnTo>
                  <a:lnTo>
                    <a:pt x="242" y="506"/>
                  </a:lnTo>
                  <a:lnTo>
                    <a:pt x="311" y="465"/>
                  </a:lnTo>
                  <a:lnTo>
                    <a:pt x="381" y="426"/>
                  </a:lnTo>
                  <a:lnTo>
                    <a:pt x="452" y="390"/>
                  </a:lnTo>
                  <a:lnTo>
                    <a:pt x="525" y="357"/>
                  </a:lnTo>
                  <a:lnTo>
                    <a:pt x="599" y="326"/>
                  </a:lnTo>
                  <a:lnTo>
                    <a:pt x="674" y="299"/>
                  </a:lnTo>
                  <a:lnTo>
                    <a:pt x="749" y="274"/>
                  </a:lnTo>
                  <a:lnTo>
                    <a:pt x="824" y="252"/>
                  </a:lnTo>
                  <a:lnTo>
                    <a:pt x="899" y="233"/>
                  </a:lnTo>
                  <a:lnTo>
                    <a:pt x="973" y="218"/>
                  </a:lnTo>
                  <a:lnTo>
                    <a:pt x="1046" y="205"/>
                  </a:lnTo>
                  <a:lnTo>
                    <a:pt x="1118" y="196"/>
                  </a:lnTo>
                  <a:lnTo>
                    <a:pt x="1187" y="189"/>
                  </a:lnTo>
                  <a:lnTo>
                    <a:pt x="1262" y="185"/>
                  </a:lnTo>
                  <a:lnTo>
                    <a:pt x="2087" y="185"/>
                  </a:lnTo>
                  <a:lnTo>
                    <a:pt x="2075" y="174"/>
                  </a:lnTo>
                  <a:lnTo>
                    <a:pt x="2016" y="139"/>
                  </a:lnTo>
                  <a:lnTo>
                    <a:pt x="1951" y="108"/>
                  </a:lnTo>
                  <a:lnTo>
                    <a:pt x="1881" y="82"/>
                  </a:lnTo>
                  <a:lnTo>
                    <a:pt x="1805" y="59"/>
                  </a:lnTo>
                  <a:lnTo>
                    <a:pt x="1725" y="41"/>
                  </a:lnTo>
                  <a:lnTo>
                    <a:pt x="1642" y="27"/>
                  </a:lnTo>
                  <a:lnTo>
                    <a:pt x="1557" y="16"/>
                  </a:lnTo>
                  <a:lnTo>
                    <a:pt x="1470" y="8"/>
                  </a:lnTo>
                  <a:lnTo>
                    <a:pt x="1383" y="3"/>
                  </a:lnTo>
                  <a:lnTo>
                    <a:pt x="1297" y="0"/>
                  </a:lnTo>
                  <a:lnTo>
                    <a:pt x="1212" y="0"/>
                  </a:lnTo>
                  <a:close/>
                  <a:moveTo>
                    <a:pt x="2087" y="185"/>
                  </a:moveTo>
                  <a:lnTo>
                    <a:pt x="1262" y="185"/>
                  </a:lnTo>
                  <a:lnTo>
                    <a:pt x="1336" y="186"/>
                  </a:lnTo>
                  <a:lnTo>
                    <a:pt x="1403" y="194"/>
                  </a:lnTo>
                  <a:lnTo>
                    <a:pt x="1455" y="212"/>
                  </a:lnTo>
                  <a:lnTo>
                    <a:pt x="1508" y="244"/>
                  </a:lnTo>
                  <a:lnTo>
                    <a:pt x="1546" y="288"/>
                  </a:lnTo>
                  <a:lnTo>
                    <a:pt x="1556" y="343"/>
                  </a:lnTo>
                  <a:lnTo>
                    <a:pt x="1534" y="394"/>
                  </a:lnTo>
                  <a:lnTo>
                    <a:pt x="1492" y="425"/>
                  </a:lnTo>
                  <a:lnTo>
                    <a:pt x="1441" y="447"/>
                  </a:lnTo>
                  <a:lnTo>
                    <a:pt x="1389" y="472"/>
                  </a:lnTo>
                  <a:lnTo>
                    <a:pt x="1364" y="495"/>
                  </a:lnTo>
                  <a:lnTo>
                    <a:pt x="1359" y="518"/>
                  </a:lnTo>
                  <a:lnTo>
                    <a:pt x="1373" y="540"/>
                  </a:lnTo>
                  <a:lnTo>
                    <a:pt x="1403" y="560"/>
                  </a:lnTo>
                  <a:lnTo>
                    <a:pt x="1447" y="578"/>
                  </a:lnTo>
                  <a:lnTo>
                    <a:pt x="1503" y="592"/>
                  </a:lnTo>
                  <a:lnTo>
                    <a:pt x="1568" y="602"/>
                  </a:lnTo>
                  <a:lnTo>
                    <a:pt x="1639" y="607"/>
                  </a:lnTo>
                  <a:lnTo>
                    <a:pt x="1716" y="607"/>
                  </a:lnTo>
                  <a:lnTo>
                    <a:pt x="1795" y="599"/>
                  </a:lnTo>
                  <a:lnTo>
                    <a:pt x="1873" y="584"/>
                  </a:lnTo>
                  <a:lnTo>
                    <a:pt x="1950" y="560"/>
                  </a:lnTo>
                  <a:lnTo>
                    <a:pt x="2021" y="528"/>
                  </a:lnTo>
                  <a:lnTo>
                    <a:pt x="2087" y="484"/>
                  </a:lnTo>
                  <a:lnTo>
                    <a:pt x="2136" y="436"/>
                  </a:lnTo>
                  <a:lnTo>
                    <a:pt x="2166" y="385"/>
                  </a:lnTo>
                  <a:lnTo>
                    <a:pt x="2176" y="331"/>
                  </a:lnTo>
                  <a:lnTo>
                    <a:pt x="2166" y="277"/>
                  </a:lnTo>
                  <a:lnTo>
                    <a:pt x="2132" y="224"/>
                  </a:lnTo>
                  <a:lnTo>
                    <a:pt x="2087" y="185"/>
                  </a:lnTo>
                  <a:close/>
                </a:path>
              </a:pathLst>
            </a:custGeom>
            <a:solidFill>
              <a:srgbClr val="146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AutoShape 11"/>
            <p:cNvSpPr>
              <a:spLocks/>
            </p:cNvSpPr>
            <p:nvPr/>
          </p:nvSpPr>
          <p:spPr bwMode="auto">
            <a:xfrm>
              <a:off x="-1118" y="5060"/>
              <a:ext cx="2177" cy="693"/>
            </a:xfrm>
            <a:custGeom>
              <a:avLst/>
              <a:gdLst>
                <a:gd name="T0" fmla="+- 0 1187 -1118"/>
                <a:gd name="T1" fmla="*/ T0 w 2177"/>
                <a:gd name="T2" fmla="+- 0 2592 5060"/>
                <a:gd name="T3" fmla="*/ 2592 h 693"/>
                <a:gd name="T4" fmla="+- 0 1336 -1118"/>
                <a:gd name="T5" fmla="*/ T4 w 2177"/>
                <a:gd name="T6" fmla="+- 0 2589 5060"/>
                <a:gd name="T7" fmla="*/ 2589 h 693"/>
                <a:gd name="T8" fmla="+- 0 1455 -1118"/>
                <a:gd name="T9" fmla="*/ T8 w 2177"/>
                <a:gd name="T10" fmla="+- 0 2615 5060"/>
                <a:gd name="T11" fmla="*/ 2615 h 693"/>
                <a:gd name="T12" fmla="+- 0 1546 -1118"/>
                <a:gd name="T13" fmla="*/ T12 w 2177"/>
                <a:gd name="T14" fmla="+- 0 2691 5060"/>
                <a:gd name="T15" fmla="*/ 2691 h 693"/>
                <a:gd name="T16" fmla="+- 0 1534 -1118"/>
                <a:gd name="T17" fmla="*/ T16 w 2177"/>
                <a:gd name="T18" fmla="+- 0 2797 5060"/>
                <a:gd name="T19" fmla="*/ 2797 h 693"/>
                <a:gd name="T20" fmla="+- 0 1441 -1118"/>
                <a:gd name="T21" fmla="*/ T20 w 2177"/>
                <a:gd name="T22" fmla="+- 0 2850 5060"/>
                <a:gd name="T23" fmla="*/ 2850 h 693"/>
                <a:gd name="T24" fmla="+- 0 1364 -1118"/>
                <a:gd name="T25" fmla="*/ T24 w 2177"/>
                <a:gd name="T26" fmla="+- 0 2898 5060"/>
                <a:gd name="T27" fmla="*/ 2898 h 693"/>
                <a:gd name="T28" fmla="+- 0 1373 -1118"/>
                <a:gd name="T29" fmla="*/ T28 w 2177"/>
                <a:gd name="T30" fmla="+- 0 2943 5060"/>
                <a:gd name="T31" fmla="*/ 2943 h 693"/>
                <a:gd name="T32" fmla="+- 0 1447 -1118"/>
                <a:gd name="T33" fmla="*/ T32 w 2177"/>
                <a:gd name="T34" fmla="+- 0 2981 5060"/>
                <a:gd name="T35" fmla="*/ 2981 h 693"/>
                <a:gd name="T36" fmla="+- 0 1568 -1118"/>
                <a:gd name="T37" fmla="*/ T36 w 2177"/>
                <a:gd name="T38" fmla="+- 0 3005 5060"/>
                <a:gd name="T39" fmla="*/ 3005 h 693"/>
                <a:gd name="T40" fmla="+- 0 1716 -1118"/>
                <a:gd name="T41" fmla="*/ T40 w 2177"/>
                <a:gd name="T42" fmla="+- 0 3010 5060"/>
                <a:gd name="T43" fmla="*/ 3010 h 693"/>
                <a:gd name="T44" fmla="+- 0 1873 -1118"/>
                <a:gd name="T45" fmla="*/ T44 w 2177"/>
                <a:gd name="T46" fmla="+- 0 2987 5060"/>
                <a:gd name="T47" fmla="*/ 2987 h 693"/>
                <a:gd name="T48" fmla="+- 0 2021 -1118"/>
                <a:gd name="T49" fmla="*/ T48 w 2177"/>
                <a:gd name="T50" fmla="+- 0 2931 5060"/>
                <a:gd name="T51" fmla="*/ 2931 h 693"/>
                <a:gd name="T52" fmla="+- 0 2136 -1118"/>
                <a:gd name="T53" fmla="*/ T52 w 2177"/>
                <a:gd name="T54" fmla="+- 0 2839 5060"/>
                <a:gd name="T55" fmla="*/ 2839 h 693"/>
                <a:gd name="T56" fmla="+- 0 2176 -1118"/>
                <a:gd name="T57" fmla="*/ T56 w 2177"/>
                <a:gd name="T58" fmla="+- 0 2734 5060"/>
                <a:gd name="T59" fmla="*/ 2734 h 693"/>
                <a:gd name="T60" fmla="+- 0 2132 -1118"/>
                <a:gd name="T61" fmla="*/ T60 w 2177"/>
                <a:gd name="T62" fmla="+- 0 2627 5060"/>
                <a:gd name="T63" fmla="*/ 2627 h 693"/>
                <a:gd name="T64" fmla="+- 0 2016 -1118"/>
                <a:gd name="T65" fmla="*/ T64 w 2177"/>
                <a:gd name="T66" fmla="+- 0 2542 5060"/>
                <a:gd name="T67" fmla="*/ 2542 h 693"/>
                <a:gd name="T68" fmla="+- 0 1881 -1118"/>
                <a:gd name="T69" fmla="*/ T68 w 2177"/>
                <a:gd name="T70" fmla="+- 0 2485 5060"/>
                <a:gd name="T71" fmla="*/ 2485 h 693"/>
                <a:gd name="T72" fmla="+- 0 1725 -1118"/>
                <a:gd name="T73" fmla="*/ T72 w 2177"/>
                <a:gd name="T74" fmla="+- 0 2444 5060"/>
                <a:gd name="T75" fmla="*/ 2444 h 693"/>
                <a:gd name="T76" fmla="+- 0 1557 -1118"/>
                <a:gd name="T77" fmla="*/ T76 w 2177"/>
                <a:gd name="T78" fmla="+- 0 2419 5060"/>
                <a:gd name="T79" fmla="*/ 2419 h 693"/>
                <a:gd name="T80" fmla="+- 0 1383 -1118"/>
                <a:gd name="T81" fmla="*/ T80 w 2177"/>
                <a:gd name="T82" fmla="+- 0 2406 5060"/>
                <a:gd name="T83" fmla="*/ 2406 h 693"/>
                <a:gd name="T84" fmla="+- 0 1212 -1118"/>
                <a:gd name="T85" fmla="*/ T84 w 2177"/>
                <a:gd name="T86" fmla="+- 0 2403 5060"/>
                <a:gd name="T87" fmla="*/ 2403 h 693"/>
                <a:gd name="T88" fmla="+- 0 1050 -1118"/>
                <a:gd name="T89" fmla="*/ T88 w 2177"/>
                <a:gd name="T90" fmla="+- 0 2409 5060"/>
                <a:gd name="T91" fmla="*/ 2409 h 693"/>
                <a:gd name="T92" fmla="+- 0 903 -1118"/>
                <a:gd name="T93" fmla="*/ T92 w 2177"/>
                <a:gd name="T94" fmla="+- 0 2422 5060"/>
                <a:gd name="T95" fmla="*/ 2422 h 693"/>
                <a:gd name="T96" fmla="+- 0 751 -1118"/>
                <a:gd name="T97" fmla="*/ T96 w 2177"/>
                <a:gd name="T98" fmla="+- 0 2442 5060"/>
                <a:gd name="T99" fmla="*/ 2442 h 693"/>
                <a:gd name="T100" fmla="+- 0 597 -1118"/>
                <a:gd name="T101" fmla="*/ T100 w 2177"/>
                <a:gd name="T102" fmla="+- 0 2469 5060"/>
                <a:gd name="T103" fmla="*/ 2469 h 693"/>
                <a:gd name="T104" fmla="+- 0 442 -1118"/>
                <a:gd name="T105" fmla="*/ T104 w 2177"/>
                <a:gd name="T106" fmla="+- 0 2504 5060"/>
                <a:gd name="T107" fmla="*/ 2504 h 693"/>
                <a:gd name="T108" fmla="+- 0 289 -1118"/>
                <a:gd name="T109" fmla="*/ T108 w 2177"/>
                <a:gd name="T110" fmla="+- 0 2546 5060"/>
                <a:gd name="T111" fmla="*/ 2546 h 693"/>
                <a:gd name="T112" fmla="+- 0 139 -1118"/>
                <a:gd name="T113" fmla="*/ T112 w 2177"/>
                <a:gd name="T114" fmla="+- 0 2595 5060"/>
                <a:gd name="T115" fmla="*/ 2595 h 693"/>
                <a:gd name="T116" fmla="+- 0 0 -1118"/>
                <a:gd name="T117" fmla="*/ T116 w 2177"/>
                <a:gd name="T118" fmla="+- 0 2650 5060"/>
                <a:gd name="T119" fmla="*/ 2650 h 693"/>
                <a:gd name="T120" fmla="+- 0 52 -1118"/>
                <a:gd name="T121" fmla="*/ T120 w 2177"/>
                <a:gd name="T122" fmla="+- 0 3049 5060"/>
                <a:gd name="T123" fmla="*/ 3049 h 693"/>
                <a:gd name="T124" fmla="+- 0 176 -1118"/>
                <a:gd name="T125" fmla="*/ T124 w 2177"/>
                <a:gd name="T126" fmla="+- 0 2953 5060"/>
                <a:gd name="T127" fmla="*/ 2953 h 693"/>
                <a:gd name="T128" fmla="+- 0 311 -1118"/>
                <a:gd name="T129" fmla="*/ T128 w 2177"/>
                <a:gd name="T130" fmla="+- 0 2868 5060"/>
                <a:gd name="T131" fmla="*/ 2868 h 693"/>
                <a:gd name="T132" fmla="+- 0 452 -1118"/>
                <a:gd name="T133" fmla="*/ T132 w 2177"/>
                <a:gd name="T134" fmla="+- 0 2793 5060"/>
                <a:gd name="T135" fmla="*/ 2793 h 693"/>
                <a:gd name="T136" fmla="+- 0 599 -1118"/>
                <a:gd name="T137" fmla="*/ T136 w 2177"/>
                <a:gd name="T138" fmla="+- 0 2729 5060"/>
                <a:gd name="T139" fmla="*/ 2729 h 693"/>
                <a:gd name="T140" fmla="+- 0 749 -1118"/>
                <a:gd name="T141" fmla="*/ T140 w 2177"/>
                <a:gd name="T142" fmla="+- 0 2677 5060"/>
                <a:gd name="T143" fmla="*/ 2677 h 693"/>
                <a:gd name="T144" fmla="+- 0 899 -1118"/>
                <a:gd name="T145" fmla="*/ T144 w 2177"/>
                <a:gd name="T146" fmla="+- 0 2636 5060"/>
                <a:gd name="T147" fmla="*/ 2636 h 693"/>
                <a:gd name="T148" fmla="+- 0 1046 -1118"/>
                <a:gd name="T149" fmla="*/ T148 w 2177"/>
                <a:gd name="T150" fmla="+- 0 2608 5060"/>
                <a:gd name="T151" fmla="*/ 2608 h 6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2177" h="693">
                  <a:moveTo>
                    <a:pt x="2236" y="-2461"/>
                  </a:moveTo>
                  <a:lnTo>
                    <a:pt x="2305" y="-2468"/>
                  </a:lnTo>
                  <a:lnTo>
                    <a:pt x="2380" y="-2472"/>
                  </a:lnTo>
                  <a:lnTo>
                    <a:pt x="2454" y="-2471"/>
                  </a:lnTo>
                  <a:lnTo>
                    <a:pt x="2521" y="-2463"/>
                  </a:lnTo>
                  <a:lnTo>
                    <a:pt x="2573" y="-2445"/>
                  </a:lnTo>
                  <a:lnTo>
                    <a:pt x="2626" y="-2413"/>
                  </a:lnTo>
                  <a:lnTo>
                    <a:pt x="2664" y="-2369"/>
                  </a:lnTo>
                  <a:lnTo>
                    <a:pt x="2674" y="-2314"/>
                  </a:lnTo>
                  <a:lnTo>
                    <a:pt x="2652" y="-2263"/>
                  </a:lnTo>
                  <a:lnTo>
                    <a:pt x="2610" y="-2232"/>
                  </a:lnTo>
                  <a:lnTo>
                    <a:pt x="2559" y="-2210"/>
                  </a:lnTo>
                  <a:lnTo>
                    <a:pt x="2507" y="-2185"/>
                  </a:lnTo>
                  <a:lnTo>
                    <a:pt x="2482" y="-2162"/>
                  </a:lnTo>
                  <a:lnTo>
                    <a:pt x="2477" y="-2139"/>
                  </a:lnTo>
                  <a:lnTo>
                    <a:pt x="2491" y="-2117"/>
                  </a:lnTo>
                  <a:lnTo>
                    <a:pt x="2521" y="-2097"/>
                  </a:lnTo>
                  <a:lnTo>
                    <a:pt x="2565" y="-2079"/>
                  </a:lnTo>
                  <a:lnTo>
                    <a:pt x="2621" y="-2065"/>
                  </a:lnTo>
                  <a:lnTo>
                    <a:pt x="2686" y="-2055"/>
                  </a:lnTo>
                  <a:lnTo>
                    <a:pt x="2757" y="-2050"/>
                  </a:lnTo>
                  <a:lnTo>
                    <a:pt x="2834" y="-2050"/>
                  </a:lnTo>
                  <a:lnTo>
                    <a:pt x="2913" y="-2058"/>
                  </a:lnTo>
                  <a:lnTo>
                    <a:pt x="2991" y="-2073"/>
                  </a:lnTo>
                  <a:lnTo>
                    <a:pt x="3068" y="-2097"/>
                  </a:lnTo>
                  <a:lnTo>
                    <a:pt x="3139" y="-2129"/>
                  </a:lnTo>
                  <a:lnTo>
                    <a:pt x="3205" y="-2173"/>
                  </a:lnTo>
                  <a:lnTo>
                    <a:pt x="3254" y="-2221"/>
                  </a:lnTo>
                  <a:lnTo>
                    <a:pt x="3284" y="-2272"/>
                  </a:lnTo>
                  <a:lnTo>
                    <a:pt x="3294" y="-2326"/>
                  </a:lnTo>
                  <a:lnTo>
                    <a:pt x="3284" y="-2380"/>
                  </a:lnTo>
                  <a:lnTo>
                    <a:pt x="3250" y="-2433"/>
                  </a:lnTo>
                  <a:lnTo>
                    <a:pt x="3193" y="-2483"/>
                  </a:lnTo>
                  <a:lnTo>
                    <a:pt x="3134" y="-2518"/>
                  </a:lnTo>
                  <a:lnTo>
                    <a:pt x="3069" y="-2549"/>
                  </a:lnTo>
                  <a:lnTo>
                    <a:pt x="2999" y="-2575"/>
                  </a:lnTo>
                  <a:lnTo>
                    <a:pt x="2923" y="-2598"/>
                  </a:lnTo>
                  <a:lnTo>
                    <a:pt x="2843" y="-2616"/>
                  </a:lnTo>
                  <a:lnTo>
                    <a:pt x="2760" y="-2630"/>
                  </a:lnTo>
                  <a:lnTo>
                    <a:pt x="2675" y="-2641"/>
                  </a:lnTo>
                  <a:lnTo>
                    <a:pt x="2588" y="-2649"/>
                  </a:lnTo>
                  <a:lnTo>
                    <a:pt x="2501" y="-2654"/>
                  </a:lnTo>
                  <a:lnTo>
                    <a:pt x="2415" y="-2657"/>
                  </a:lnTo>
                  <a:lnTo>
                    <a:pt x="2330" y="-2657"/>
                  </a:lnTo>
                  <a:lnTo>
                    <a:pt x="2248" y="-2655"/>
                  </a:lnTo>
                  <a:lnTo>
                    <a:pt x="2168" y="-2651"/>
                  </a:lnTo>
                  <a:lnTo>
                    <a:pt x="2095" y="-2645"/>
                  </a:lnTo>
                  <a:lnTo>
                    <a:pt x="2021" y="-2638"/>
                  </a:lnTo>
                  <a:lnTo>
                    <a:pt x="1946" y="-2629"/>
                  </a:lnTo>
                  <a:lnTo>
                    <a:pt x="1869" y="-2618"/>
                  </a:lnTo>
                  <a:lnTo>
                    <a:pt x="1792" y="-2605"/>
                  </a:lnTo>
                  <a:lnTo>
                    <a:pt x="1715" y="-2591"/>
                  </a:lnTo>
                  <a:lnTo>
                    <a:pt x="1638" y="-2574"/>
                  </a:lnTo>
                  <a:lnTo>
                    <a:pt x="1560" y="-2556"/>
                  </a:lnTo>
                  <a:lnTo>
                    <a:pt x="1483" y="-2536"/>
                  </a:lnTo>
                  <a:lnTo>
                    <a:pt x="1407" y="-2514"/>
                  </a:lnTo>
                  <a:lnTo>
                    <a:pt x="1331" y="-2490"/>
                  </a:lnTo>
                  <a:lnTo>
                    <a:pt x="1257" y="-2465"/>
                  </a:lnTo>
                  <a:lnTo>
                    <a:pt x="1184" y="-2437"/>
                  </a:lnTo>
                  <a:lnTo>
                    <a:pt x="1118" y="-2410"/>
                  </a:lnTo>
                  <a:moveTo>
                    <a:pt x="1118" y="-1965"/>
                  </a:moveTo>
                  <a:lnTo>
                    <a:pt x="1170" y="-2011"/>
                  </a:lnTo>
                  <a:lnTo>
                    <a:pt x="1231" y="-2060"/>
                  </a:lnTo>
                  <a:lnTo>
                    <a:pt x="1294" y="-2107"/>
                  </a:lnTo>
                  <a:lnTo>
                    <a:pt x="1360" y="-2151"/>
                  </a:lnTo>
                  <a:lnTo>
                    <a:pt x="1429" y="-2192"/>
                  </a:lnTo>
                  <a:lnTo>
                    <a:pt x="1499" y="-2231"/>
                  </a:lnTo>
                  <a:lnTo>
                    <a:pt x="1570" y="-2267"/>
                  </a:lnTo>
                  <a:lnTo>
                    <a:pt x="1643" y="-2300"/>
                  </a:lnTo>
                  <a:lnTo>
                    <a:pt x="1717" y="-2331"/>
                  </a:lnTo>
                  <a:lnTo>
                    <a:pt x="1792" y="-2358"/>
                  </a:lnTo>
                  <a:lnTo>
                    <a:pt x="1867" y="-2383"/>
                  </a:lnTo>
                  <a:lnTo>
                    <a:pt x="1942" y="-2405"/>
                  </a:lnTo>
                  <a:lnTo>
                    <a:pt x="2017" y="-2424"/>
                  </a:lnTo>
                  <a:lnTo>
                    <a:pt x="2091" y="-2439"/>
                  </a:lnTo>
                  <a:lnTo>
                    <a:pt x="2164" y="-2452"/>
                  </a:lnTo>
                  <a:lnTo>
                    <a:pt x="2236" y="-2461"/>
                  </a:lnTo>
                </a:path>
              </a:pathLst>
            </a:custGeom>
            <a:noFill/>
            <a:ln w="2743">
              <a:solidFill>
                <a:srgbClr val="146D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" y="2722"/>
              <a:ext cx="227" cy="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AutoShape 13"/>
            <p:cNvSpPr>
              <a:spLocks/>
            </p:cNvSpPr>
            <p:nvPr/>
          </p:nvSpPr>
          <p:spPr bwMode="auto">
            <a:xfrm>
              <a:off x="177" y="460"/>
              <a:ext cx="960" cy="1965"/>
            </a:xfrm>
            <a:custGeom>
              <a:avLst/>
              <a:gdLst>
                <a:gd name="T0" fmla="+- 0 487 177"/>
                <a:gd name="T1" fmla="*/ T0 w 960"/>
                <a:gd name="T2" fmla="+- 0 2130 460"/>
                <a:gd name="T3" fmla="*/ 2130 h 1965"/>
                <a:gd name="T4" fmla="+- 0 496 177"/>
                <a:gd name="T5" fmla="*/ T4 w 960"/>
                <a:gd name="T6" fmla="+- 0 2275 460"/>
                <a:gd name="T7" fmla="*/ 2275 h 1965"/>
                <a:gd name="T8" fmla="+- 0 507 177"/>
                <a:gd name="T9" fmla="*/ T8 w 960"/>
                <a:gd name="T10" fmla="+- 0 2425 460"/>
                <a:gd name="T11" fmla="*/ 2425 h 1965"/>
                <a:gd name="T12" fmla="+- 0 749 177"/>
                <a:gd name="T13" fmla="*/ T12 w 960"/>
                <a:gd name="T14" fmla="+- 0 2231 460"/>
                <a:gd name="T15" fmla="*/ 2231 h 1965"/>
                <a:gd name="T16" fmla="+- 0 748 177"/>
                <a:gd name="T17" fmla="*/ T16 w 960"/>
                <a:gd name="T18" fmla="+- 0 2130 460"/>
                <a:gd name="T19" fmla="*/ 2130 h 1965"/>
                <a:gd name="T20" fmla="+- 0 748 177"/>
                <a:gd name="T21" fmla="*/ T20 w 960"/>
                <a:gd name="T22" fmla="+- 0 2129 460"/>
                <a:gd name="T23" fmla="*/ 2129 h 1965"/>
                <a:gd name="T24" fmla="+- 0 779 177"/>
                <a:gd name="T25" fmla="*/ T24 w 960"/>
                <a:gd name="T26" fmla="+- 0 2133 460"/>
                <a:gd name="T27" fmla="*/ 2133 h 1965"/>
                <a:gd name="T28" fmla="+- 0 177 177"/>
                <a:gd name="T29" fmla="*/ T28 w 960"/>
                <a:gd name="T30" fmla="+- 0 1856 460"/>
                <a:gd name="T31" fmla="*/ 1856 h 1965"/>
                <a:gd name="T32" fmla="+- 0 215 177"/>
                <a:gd name="T33" fmla="*/ T32 w 960"/>
                <a:gd name="T34" fmla="+- 0 2007 460"/>
                <a:gd name="T35" fmla="*/ 2007 h 1965"/>
                <a:gd name="T36" fmla="+- 0 244 177"/>
                <a:gd name="T37" fmla="*/ T36 w 960"/>
                <a:gd name="T38" fmla="+- 0 2120 460"/>
                <a:gd name="T39" fmla="*/ 2120 h 1965"/>
                <a:gd name="T40" fmla="+- 0 470 177"/>
                <a:gd name="T41" fmla="*/ T40 w 960"/>
                <a:gd name="T42" fmla="+- 0 2131 460"/>
                <a:gd name="T43" fmla="*/ 2131 h 1965"/>
                <a:gd name="T44" fmla="+- 0 748 177"/>
                <a:gd name="T45" fmla="*/ T44 w 960"/>
                <a:gd name="T46" fmla="+- 0 2130 460"/>
                <a:gd name="T47" fmla="*/ 2130 h 1965"/>
                <a:gd name="T48" fmla="+- 0 852 177"/>
                <a:gd name="T49" fmla="*/ T48 w 960"/>
                <a:gd name="T50" fmla="+- 0 2129 460"/>
                <a:gd name="T51" fmla="*/ 2129 h 1965"/>
                <a:gd name="T52" fmla="+- 0 960 177"/>
                <a:gd name="T53" fmla="*/ T52 w 960"/>
                <a:gd name="T54" fmla="+- 0 2120 460"/>
                <a:gd name="T55" fmla="*/ 2120 h 1965"/>
                <a:gd name="T56" fmla="+- 0 1095 177"/>
                <a:gd name="T57" fmla="*/ T56 w 960"/>
                <a:gd name="T58" fmla="+- 0 2068 460"/>
                <a:gd name="T59" fmla="*/ 2068 h 1965"/>
                <a:gd name="T60" fmla="+- 0 1123 177"/>
                <a:gd name="T61" fmla="*/ T60 w 960"/>
                <a:gd name="T62" fmla="+- 0 1983 460"/>
                <a:gd name="T63" fmla="*/ 1983 h 1965"/>
                <a:gd name="T64" fmla="+- 0 1004 177"/>
                <a:gd name="T65" fmla="*/ T64 w 960"/>
                <a:gd name="T66" fmla="+- 0 1942 460"/>
                <a:gd name="T67" fmla="*/ 1942 h 1965"/>
                <a:gd name="T68" fmla="+- 0 824 177"/>
                <a:gd name="T69" fmla="*/ T68 w 960"/>
                <a:gd name="T70" fmla="+- 0 1939 460"/>
                <a:gd name="T71" fmla="*/ 1939 h 1965"/>
                <a:gd name="T72" fmla="+- 0 761 177"/>
                <a:gd name="T73" fmla="*/ T72 w 960"/>
                <a:gd name="T74" fmla="+- 0 1934 460"/>
                <a:gd name="T75" fmla="*/ 1934 h 1965"/>
                <a:gd name="T76" fmla="+- 0 450 177"/>
                <a:gd name="T77" fmla="*/ T76 w 960"/>
                <a:gd name="T78" fmla="+- 0 1900 460"/>
                <a:gd name="T79" fmla="*/ 1900 h 1965"/>
                <a:gd name="T80" fmla="+- 0 1137 177"/>
                <a:gd name="T81" fmla="*/ T80 w 960"/>
                <a:gd name="T82" fmla="+- 0 1938 460"/>
                <a:gd name="T83" fmla="*/ 1938 h 1965"/>
                <a:gd name="T84" fmla="+- 0 1135 177"/>
                <a:gd name="T85" fmla="*/ T84 w 960"/>
                <a:gd name="T86" fmla="+- 0 1942 460"/>
                <a:gd name="T87" fmla="*/ 1942 h 1965"/>
                <a:gd name="T88" fmla="+- 0 714 177"/>
                <a:gd name="T89" fmla="*/ T88 w 960"/>
                <a:gd name="T90" fmla="+- 0 460 460"/>
                <a:gd name="T91" fmla="*/ 460 h 1965"/>
                <a:gd name="T92" fmla="+- 0 685 177"/>
                <a:gd name="T93" fmla="*/ T92 w 960"/>
                <a:gd name="T94" fmla="+- 0 463 460"/>
                <a:gd name="T95" fmla="*/ 463 h 1965"/>
                <a:gd name="T96" fmla="+- 0 652 177"/>
                <a:gd name="T97" fmla="*/ T96 w 960"/>
                <a:gd name="T98" fmla="+- 0 476 460"/>
                <a:gd name="T99" fmla="*/ 476 h 1965"/>
                <a:gd name="T100" fmla="+- 0 618 177"/>
                <a:gd name="T101" fmla="*/ T100 w 960"/>
                <a:gd name="T102" fmla="+- 0 506 460"/>
                <a:gd name="T103" fmla="*/ 506 h 1965"/>
                <a:gd name="T104" fmla="+- 0 583 177"/>
                <a:gd name="T105" fmla="*/ T104 w 960"/>
                <a:gd name="T106" fmla="+- 0 558 460"/>
                <a:gd name="T107" fmla="*/ 558 h 1965"/>
                <a:gd name="T108" fmla="+- 0 549 177"/>
                <a:gd name="T109" fmla="*/ T108 w 960"/>
                <a:gd name="T110" fmla="+- 0 639 460"/>
                <a:gd name="T111" fmla="*/ 639 h 1965"/>
                <a:gd name="T112" fmla="+- 0 518 177"/>
                <a:gd name="T113" fmla="*/ T112 w 960"/>
                <a:gd name="T114" fmla="+- 0 756 460"/>
                <a:gd name="T115" fmla="*/ 756 h 1965"/>
                <a:gd name="T116" fmla="+- 0 491 177"/>
                <a:gd name="T117" fmla="*/ T116 w 960"/>
                <a:gd name="T118" fmla="+- 0 915 460"/>
                <a:gd name="T119" fmla="*/ 915 h 1965"/>
                <a:gd name="T120" fmla="+- 0 470 177"/>
                <a:gd name="T121" fmla="*/ T120 w 960"/>
                <a:gd name="T122" fmla="+- 0 1124 460"/>
                <a:gd name="T123" fmla="*/ 1124 h 1965"/>
                <a:gd name="T124" fmla="+- 0 455 177"/>
                <a:gd name="T125" fmla="*/ T124 w 960"/>
                <a:gd name="T126" fmla="+- 0 1387 460"/>
                <a:gd name="T127" fmla="*/ 1387 h 1965"/>
                <a:gd name="T128" fmla="+- 0 450 177"/>
                <a:gd name="T129" fmla="*/ T128 w 960"/>
                <a:gd name="T130" fmla="+- 0 1712 460"/>
                <a:gd name="T131" fmla="*/ 1712 h 1965"/>
                <a:gd name="T132" fmla="+- 0 758 177"/>
                <a:gd name="T133" fmla="*/ T132 w 960"/>
                <a:gd name="T134" fmla="+- 0 1900 460"/>
                <a:gd name="T135" fmla="*/ 1900 h 1965"/>
                <a:gd name="T136" fmla="+- 0 750 177"/>
                <a:gd name="T137" fmla="*/ T136 w 960"/>
                <a:gd name="T138" fmla="+- 0 1763 460"/>
                <a:gd name="T139" fmla="*/ 1763 h 1965"/>
                <a:gd name="T140" fmla="+- 0 760 177"/>
                <a:gd name="T141" fmla="*/ T140 w 960"/>
                <a:gd name="T142" fmla="+- 0 1582 460"/>
                <a:gd name="T143" fmla="*/ 1582 h 1965"/>
                <a:gd name="T144" fmla="+- 0 785 177"/>
                <a:gd name="T145" fmla="*/ T144 w 960"/>
                <a:gd name="T146" fmla="+- 0 1400 460"/>
                <a:gd name="T147" fmla="*/ 1400 h 1965"/>
                <a:gd name="T148" fmla="+- 0 817 177"/>
                <a:gd name="T149" fmla="*/ T148 w 960"/>
                <a:gd name="T150" fmla="+- 0 1224 460"/>
                <a:gd name="T151" fmla="*/ 1224 h 1965"/>
                <a:gd name="T152" fmla="+- 0 863 177"/>
                <a:gd name="T153" fmla="*/ T152 w 960"/>
                <a:gd name="T154" fmla="+- 0 988 460"/>
                <a:gd name="T155" fmla="*/ 988 h 1965"/>
                <a:gd name="T156" fmla="+- 0 882 177"/>
                <a:gd name="T157" fmla="*/ T156 w 960"/>
                <a:gd name="T158" fmla="+- 0 862 460"/>
                <a:gd name="T159" fmla="*/ 862 h 1965"/>
                <a:gd name="T160" fmla="+- 0 883 177"/>
                <a:gd name="T161" fmla="*/ T160 w 960"/>
                <a:gd name="T162" fmla="+- 0 769 460"/>
                <a:gd name="T163" fmla="*/ 769 h 1965"/>
                <a:gd name="T164" fmla="+- 0 866 177"/>
                <a:gd name="T165" fmla="*/ T164 w 960"/>
                <a:gd name="T166" fmla="+- 0 659 460"/>
                <a:gd name="T167" fmla="*/ 659 h 1965"/>
                <a:gd name="T168" fmla="+- 0 836 177"/>
                <a:gd name="T169" fmla="*/ T168 w 960"/>
                <a:gd name="T170" fmla="+- 0 560 460"/>
                <a:gd name="T171" fmla="*/ 560 h 1965"/>
                <a:gd name="T172" fmla="+- 0 784 177"/>
                <a:gd name="T173" fmla="*/ T172 w 960"/>
                <a:gd name="T174" fmla="+- 0 486 460"/>
                <a:gd name="T175" fmla="*/ 486 h 1965"/>
                <a:gd name="T176" fmla="+- 0 727 177"/>
                <a:gd name="T177" fmla="*/ T176 w 960"/>
                <a:gd name="T178" fmla="+- 0 460 460"/>
                <a:gd name="T179" fmla="*/ 460 h 19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960" h="1965">
                  <a:moveTo>
                    <a:pt x="571" y="1670"/>
                  </a:moveTo>
                  <a:lnTo>
                    <a:pt x="310" y="1670"/>
                  </a:lnTo>
                  <a:lnTo>
                    <a:pt x="313" y="1714"/>
                  </a:lnTo>
                  <a:lnTo>
                    <a:pt x="319" y="1815"/>
                  </a:lnTo>
                  <a:lnTo>
                    <a:pt x="327" y="1918"/>
                  </a:lnTo>
                  <a:lnTo>
                    <a:pt x="330" y="1965"/>
                  </a:lnTo>
                  <a:lnTo>
                    <a:pt x="575" y="1921"/>
                  </a:lnTo>
                  <a:lnTo>
                    <a:pt x="572" y="1771"/>
                  </a:lnTo>
                  <a:lnTo>
                    <a:pt x="571" y="1695"/>
                  </a:lnTo>
                  <a:lnTo>
                    <a:pt x="571" y="1670"/>
                  </a:lnTo>
                  <a:close/>
                  <a:moveTo>
                    <a:pt x="675" y="1669"/>
                  </a:moveTo>
                  <a:lnTo>
                    <a:pt x="571" y="1669"/>
                  </a:lnTo>
                  <a:lnTo>
                    <a:pt x="573" y="1670"/>
                  </a:lnTo>
                  <a:lnTo>
                    <a:pt x="602" y="1673"/>
                  </a:lnTo>
                  <a:lnTo>
                    <a:pt x="675" y="1669"/>
                  </a:lnTo>
                  <a:close/>
                  <a:moveTo>
                    <a:pt x="0" y="1396"/>
                  </a:moveTo>
                  <a:lnTo>
                    <a:pt x="22" y="1482"/>
                  </a:lnTo>
                  <a:lnTo>
                    <a:pt x="38" y="1547"/>
                  </a:lnTo>
                  <a:lnTo>
                    <a:pt x="54" y="1610"/>
                  </a:lnTo>
                  <a:lnTo>
                    <a:pt x="67" y="1660"/>
                  </a:lnTo>
                  <a:lnTo>
                    <a:pt x="243" y="1669"/>
                  </a:lnTo>
                  <a:lnTo>
                    <a:pt x="293" y="1671"/>
                  </a:lnTo>
                  <a:lnTo>
                    <a:pt x="310" y="1670"/>
                  </a:lnTo>
                  <a:lnTo>
                    <a:pt x="571" y="1670"/>
                  </a:lnTo>
                  <a:lnTo>
                    <a:pt x="571" y="1669"/>
                  </a:lnTo>
                  <a:lnTo>
                    <a:pt x="675" y="1669"/>
                  </a:lnTo>
                  <a:lnTo>
                    <a:pt x="677" y="1669"/>
                  </a:lnTo>
                  <a:lnTo>
                    <a:pt x="783" y="1660"/>
                  </a:lnTo>
                  <a:lnTo>
                    <a:pt x="905" y="1648"/>
                  </a:lnTo>
                  <a:lnTo>
                    <a:pt x="918" y="1608"/>
                  </a:lnTo>
                  <a:lnTo>
                    <a:pt x="932" y="1566"/>
                  </a:lnTo>
                  <a:lnTo>
                    <a:pt x="946" y="1523"/>
                  </a:lnTo>
                  <a:lnTo>
                    <a:pt x="958" y="1482"/>
                  </a:lnTo>
                  <a:lnTo>
                    <a:pt x="827" y="1482"/>
                  </a:lnTo>
                  <a:lnTo>
                    <a:pt x="722" y="1482"/>
                  </a:lnTo>
                  <a:lnTo>
                    <a:pt x="647" y="1479"/>
                  </a:lnTo>
                  <a:lnTo>
                    <a:pt x="600" y="1476"/>
                  </a:lnTo>
                  <a:lnTo>
                    <a:pt x="584" y="1474"/>
                  </a:lnTo>
                  <a:lnTo>
                    <a:pt x="581" y="1440"/>
                  </a:lnTo>
                  <a:lnTo>
                    <a:pt x="273" y="1440"/>
                  </a:lnTo>
                  <a:lnTo>
                    <a:pt x="0" y="1396"/>
                  </a:lnTo>
                  <a:close/>
                  <a:moveTo>
                    <a:pt x="960" y="1478"/>
                  </a:moveTo>
                  <a:lnTo>
                    <a:pt x="827" y="1482"/>
                  </a:lnTo>
                  <a:lnTo>
                    <a:pt x="958" y="1482"/>
                  </a:lnTo>
                  <a:lnTo>
                    <a:pt x="960" y="1478"/>
                  </a:lnTo>
                  <a:close/>
                  <a:moveTo>
                    <a:pt x="537" y="0"/>
                  </a:moveTo>
                  <a:lnTo>
                    <a:pt x="523" y="1"/>
                  </a:lnTo>
                  <a:lnTo>
                    <a:pt x="508" y="3"/>
                  </a:lnTo>
                  <a:lnTo>
                    <a:pt x="492" y="8"/>
                  </a:lnTo>
                  <a:lnTo>
                    <a:pt x="475" y="16"/>
                  </a:lnTo>
                  <a:lnTo>
                    <a:pt x="458" y="28"/>
                  </a:lnTo>
                  <a:lnTo>
                    <a:pt x="441" y="46"/>
                  </a:lnTo>
                  <a:lnTo>
                    <a:pt x="423" y="68"/>
                  </a:lnTo>
                  <a:lnTo>
                    <a:pt x="406" y="98"/>
                  </a:lnTo>
                  <a:lnTo>
                    <a:pt x="389" y="134"/>
                  </a:lnTo>
                  <a:lnTo>
                    <a:pt x="372" y="179"/>
                  </a:lnTo>
                  <a:lnTo>
                    <a:pt x="356" y="233"/>
                  </a:lnTo>
                  <a:lnTo>
                    <a:pt x="341" y="296"/>
                  </a:lnTo>
                  <a:lnTo>
                    <a:pt x="327" y="370"/>
                  </a:lnTo>
                  <a:lnTo>
                    <a:pt x="314" y="455"/>
                  </a:lnTo>
                  <a:lnTo>
                    <a:pt x="303" y="553"/>
                  </a:lnTo>
                  <a:lnTo>
                    <a:pt x="293" y="664"/>
                  </a:lnTo>
                  <a:lnTo>
                    <a:pt x="285" y="788"/>
                  </a:lnTo>
                  <a:lnTo>
                    <a:pt x="278" y="927"/>
                  </a:lnTo>
                  <a:lnTo>
                    <a:pt x="274" y="1081"/>
                  </a:lnTo>
                  <a:lnTo>
                    <a:pt x="273" y="1252"/>
                  </a:lnTo>
                  <a:lnTo>
                    <a:pt x="273" y="1440"/>
                  </a:lnTo>
                  <a:lnTo>
                    <a:pt x="581" y="1440"/>
                  </a:lnTo>
                  <a:lnTo>
                    <a:pt x="576" y="1390"/>
                  </a:lnTo>
                  <a:lnTo>
                    <a:pt x="573" y="1303"/>
                  </a:lnTo>
                  <a:lnTo>
                    <a:pt x="576" y="1213"/>
                  </a:lnTo>
                  <a:lnTo>
                    <a:pt x="583" y="1122"/>
                  </a:lnTo>
                  <a:lnTo>
                    <a:pt x="594" y="1031"/>
                  </a:lnTo>
                  <a:lnTo>
                    <a:pt x="608" y="940"/>
                  </a:lnTo>
                  <a:lnTo>
                    <a:pt x="623" y="851"/>
                  </a:lnTo>
                  <a:lnTo>
                    <a:pt x="640" y="764"/>
                  </a:lnTo>
                  <a:lnTo>
                    <a:pt x="672" y="602"/>
                  </a:lnTo>
                  <a:lnTo>
                    <a:pt x="686" y="528"/>
                  </a:lnTo>
                  <a:lnTo>
                    <a:pt x="697" y="461"/>
                  </a:lnTo>
                  <a:lnTo>
                    <a:pt x="705" y="402"/>
                  </a:lnTo>
                  <a:lnTo>
                    <a:pt x="708" y="351"/>
                  </a:lnTo>
                  <a:lnTo>
                    <a:pt x="706" y="309"/>
                  </a:lnTo>
                  <a:lnTo>
                    <a:pt x="698" y="254"/>
                  </a:lnTo>
                  <a:lnTo>
                    <a:pt x="689" y="199"/>
                  </a:lnTo>
                  <a:lnTo>
                    <a:pt x="676" y="147"/>
                  </a:lnTo>
                  <a:lnTo>
                    <a:pt x="659" y="100"/>
                  </a:lnTo>
                  <a:lnTo>
                    <a:pt x="635" y="57"/>
                  </a:lnTo>
                  <a:lnTo>
                    <a:pt x="607" y="26"/>
                  </a:lnTo>
                  <a:lnTo>
                    <a:pt x="578" y="7"/>
                  </a:lnTo>
                  <a:lnTo>
                    <a:pt x="550" y="0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146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177" y="460"/>
              <a:ext cx="960" cy="1965"/>
            </a:xfrm>
            <a:custGeom>
              <a:avLst/>
              <a:gdLst>
                <a:gd name="T0" fmla="+- 0 490 177"/>
                <a:gd name="T1" fmla="*/ T0 w 960"/>
                <a:gd name="T2" fmla="+- 0 2174 460"/>
                <a:gd name="T3" fmla="*/ 2174 h 1965"/>
                <a:gd name="T4" fmla="+- 0 504 177"/>
                <a:gd name="T5" fmla="*/ T4 w 960"/>
                <a:gd name="T6" fmla="+- 0 2378 460"/>
                <a:gd name="T7" fmla="*/ 2378 h 1965"/>
                <a:gd name="T8" fmla="+- 0 752 177"/>
                <a:gd name="T9" fmla="*/ T8 w 960"/>
                <a:gd name="T10" fmla="+- 0 2381 460"/>
                <a:gd name="T11" fmla="*/ 2381 h 1965"/>
                <a:gd name="T12" fmla="+- 0 748 177"/>
                <a:gd name="T13" fmla="*/ T12 w 960"/>
                <a:gd name="T14" fmla="+- 0 2155 460"/>
                <a:gd name="T15" fmla="*/ 2155 h 1965"/>
                <a:gd name="T16" fmla="+- 0 750 177"/>
                <a:gd name="T17" fmla="*/ T16 w 960"/>
                <a:gd name="T18" fmla="+- 0 2130 460"/>
                <a:gd name="T19" fmla="*/ 2130 h 1965"/>
                <a:gd name="T20" fmla="+- 0 854 177"/>
                <a:gd name="T21" fmla="*/ T20 w 960"/>
                <a:gd name="T22" fmla="+- 0 2129 460"/>
                <a:gd name="T23" fmla="*/ 2129 h 1965"/>
                <a:gd name="T24" fmla="+- 0 1082 177"/>
                <a:gd name="T25" fmla="*/ T24 w 960"/>
                <a:gd name="T26" fmla="+- 0 2108 460"/>
                <a:gd name="T27" fmla="*/ 2108 h 1965"/>
                <a:gd name="T28" fmla="+- 0 1137 177"/>
                <a:gd name="T29" fmla="*/ T28 w 960"/>
                <a:gd name="T30" fmla="+- 0 1938 460"/>
                <a:gd name="T31" fmla="*/ 1938 h 1965"/>
                <a:gd name="T32" fmla="+- 0 899 177"/>
                <a:gd name="T33" fmla="*/ T32 w 960"/>
                <a:gd name="T34" fmla="+- 0 1942 460"/>
                <a:gd name="T35" fmla="*/ 1942 h 1965"/>
                <a:gd name="T36" fmla="+- 0 761 177"/>
                <a:gd name="T37" fmla="*/ T36 w 960"/>
                <a:gd name="T38" fmla="+- 0 1934 460"/>
                <a:gd name="T39" fmla="*/ 1934 h 1965"/>
                <a:gd name="T40" fmla="+- 0 750 177"/>
                <a:gd name="T41" fmla="*/ T40 w 960"/>
                <a:gd name="T42" fmla="+- 0 1763 460"/>
                <a:gd name="T43" fmla="*/ 1763 h 1965"/>
                <a:gd name="T44" fmla="+- 0 760 177"/>
                <a:gd name="T45" fmla="*/ T44 w 960"/>
                <a:gd name="T46" fmla="+- 0 1582 460"/>
                <a:gd name="T47" fmla="*/ 1582 h 1965"/>
                <a:gd name="T48" fmla="+- 0 785 177"/>
                <a:gd name="T49" fmla="*/ T48 w 960"/>
                <a:gd name="T50" fmla="+- 0 1400 460"/>
                <a:gd name="T51" fmla="*/ 1400 h 1965"/>
                <a:gd name="T52" fmla="+- 0 817 177"/>
                <a:gd name="T53" fmla="*/ T52 w 960"/>
                <a:gd name="T54" fmla="+- 0 1224 460"/>
                <a:gd name="T55" fmla="*/ 1224 h 1965"/>
                <a:gd name="T56" fmla="+- 0 849 177"/>
                <a:gd name="T57" fmla="*/ T56 w 960"/>
                <a:gd name="T58" fmla="+- 0 1062 460"/>
                <a:gd name="T59" fmla="*/ 1062 h 1965"/>
                <a:gd name="T60" fmla="+- 0 874 177"/>
                <a:gd name="T61" fmla="*/ T60 w 960"/>
                <a:gd name="T62" fmla="+- 0 921 460"/>
                <a:gd name="T63" fmla="*/ 921 h 1965"/>
                <a:gd name="T64" fmla="+- 0 885 177"/>
                <a:gd name="T65" fmla="*/ T64 w 960"/>
                <a:gd name="T66" fmla="+- 0 811 460"/>
                <a:gd name="T67" fmla="*/ 811 h 1965"/>
                <a:gd name="T68" fmla="+- 0 866 177"/>
                <a:gd name="T69" fmla="*/ T68 w 960"/>
                <a:gd name="T70" fmla="+- 0 659 460"/>
                <a:gd name="T71" fmla="*/ 659 h 1965"/>
                <a:gd name="T72" fmla="+- 0 784 177"/>
                <a:gd name="T73" fmla="*/ T72 w 960"/>
                <a:gd name="T74" fmla="+- 0 486 460"/>
                <a:gd name="T75" fmla="*/ 486 h 1965"/>
                <a:gd name="T76" fmla="+- 0 714 177"/>
                <a:gd name="T77" fmla="*/ T76 w 960"/>
                <a:gd name="T78" fmla="+- 0 460 460"/>
                <a:gd name="T79" fmla="*/ 460 h 1965"/>
                <a:gd name="T80" fmla="+- 0 635 177"/>
                <a:gd name="T81" fmla="*/ T80 w 960"/>
                <a:gd name="T82" fmla="+- 0 488 460"/>
                <a:gd name="T83" fmla="*/ 488 h 1965"/>
                <a:gd name="T84" fmla="+- 0 549 177"/>
                <a:gd name="T85" fmla="*/ T84 w 960"/>
                <a:gd name="T86" fmla="+- 0 639 460"/>
                <a:gd name="T87" fmla="*/ 639 h 1965"/>
                <a:gd name="T88" fmla="+- 0 504 177"/>
                <a:gd name="T89" fmla="*/ T88 w 960"/>
                <a:gd name="T90" fmla="+- 0 830 460"/>
                <a:gd name="T91" fmla="*/ 830 h 1965"/>
                <a:gd name="T92" fmla="+- 0 480 177"/>
                <a:gd name="T93" fmla="*/ T92 w 960"/>
                <a:gd name="T94" fmla="+- 0 1013 460"/>
                <a:gd name="T95" fmla="*/ 1013 h 1965"/>
                <a:gd name="T96" fmla="+- 0 462 177"/>
                <a:gd name="T97" fmla="*/ T96 w 960"/>
                <a:gd name="T98" fmla="+- 0 1248 460"/>
                <a:gd name="T99" fmla="*/ 1248 h 1965"/>
                <a:gd name="T100" fmla="+- 0 451 177"/>
                <a:gd name="T101" fmla="*/ T100 w 960"/>
                <a:gd name="T102" fmla="+- 0 1541 460"/>
                <a:gd name="T103" fmla="*/ 1541 h 1965"/>
                <a:gd name="T104" fmla="+- 0 450 177"/>
                <a:gd name="T105" fmla="*/ T104 w 960"/>
                <a:gd name="T106" fmla="+- 0 1900 460"/>
                <a:gd name="T107" fmla="*/ 1900 h 1965"/>
                <a:gd name="T108" fmla="+- 0 313 177"/>
                <a:gd name="T109" fmla="*/ T108 w 960"/>
                <a:gd name="T110" fmla="+- 0 1878 460"/>
                <a:gd name="T111" fmla="*/ 1878 h 1965"/>
                <a:gd name="T112" fmla="+- 0 177 177"/>
                <a:gd name="T113" fmla="*/ T112 w 960"/>
                <a:gd name="T114" fmla="+- 0 1856 460"/>
                <a:gd name="T115" fmla="*/ 1856 h 1965"/>
                <a:gd name="T116" fmla="+- 0 215 177"/>
                <a:gd name="T117" fmla="*/ T116 w 960"/>
                <a:gd name="T118" fmla="+- 0 2007 460"/>
                <a:gd name="T119" fmla="*/ 2007 h 1965"/>
                <a:gd name="T120" fmla="+- 0 343 177"/>
                <a:gd name="T121" fmla="*/ T120 w 960"/>
                <a:gd name="T122" fmla="+- 0 2125 460"/>
                <a:gd name="T123" fmla="*/ 2125 h 1965"/>
                <a:gd name="T124" fmla="+- 0 470 177"/>
                <a:gd name="T125" fmla="*/ T124 w 960"/>
                <a:gd name="T126" fmla="+- 0 2131 460"/>
                <a:gd name="T127" fmla="*/ 2131 h 19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960" h="1965">
                  <a:moveTo>
                    <a:pt x="310" y="1670"/>
                  </a:moveTo>
                  <a:lnTo>
                    <a:pt x="313" y="1714"/>
                  </a:lnTo>
                  <a:lnTo>
                    <a:pt x="319" y="1815"/>
                  </a:lnTo>
                  <a:lnTo>
                    <a:pt x="327" y="1918"/>
                  </a:lnTo>
                  <a:lnTo>
                    <a:pt x="330" y="1965"/>
                  </a:lnTo>
                  <a:lnTo>
                    <a:pt x="575" y="1921"/>
                  </a:lnTo>
                  <a:lnTo>
                    <a:pt x="572" y="1771"/>
                  </a:lnTo>
                  <a:lnTo>
                    <a:pt x="571" y="1695"/>
                  </a:lnTo>
                  <a:lnTo>
                    <a:pt x="571" y="1669"/>
                  </a:lnTo>
                  <a:lnTo>
                    <a:pt x="573" y="1670"/>
                  </a:lnTo>
                  <a:lnTo>
                    <a:pt x="602" y="1673"/>
                  </a:lnTo>
                  <a:lnTo>
                    <a:pt x="677" y="1669"/>
                  </a:lnTo>
                  <a:lnTo>
                    <a:pt x="783" y="1660"/>
                  </a:lnTo>
                  <a:lnTo>
                    <a:pt x="905" y="1648"/>
                  </a:lnTo>
                  <a:lnTo>
                    <a:pt x="932" y="1566"/>
                  </a:lnTo>
                  <a:lnTo>
                    <a:pt x="960" y="1478"/>
                  </a:lnTo>
                  <a:lnTo>
                    <a:pt x="827" y="1482"/>
                  </a:lnTo>
                  <a:lnTo>
                    <a:pt x="722" y="1482"/>
                  </a:lnTo>
                  <a:lnTo>
                    <a:pt x="647" y="1479"/>
                  </a:lnTo>
                  <a:lnTo>
                    <a:pt x="584" y="1474"/>
                  </a:lnTo>
                  <a:lnTo>
                    <a:pt x="576" y="1390"/>
                  </a:lnTo>
                  <a:lnTo>
                    <a:pt x="573" y="1303"/>
                  </a:lnTo>
                  <a:lnTo>
                    <a:pt x="576" y="1213"/>
                  </a:lnTo>
                  <a:lnTo>
                    <a:pt x="583" y="1122"/>
                  </a:lnTo>
                  <a:lnTo>
                    <a:pt x="594" y="1031"/>
                  </a:lnTo>
                  <a:lnTo>
                    <a:pt x="608" y="940"/>
                  </a:lnTo>
                  <a:lnTo>
                    <a:pt x="623" y="851"/>
                  </a:lnTo>
                  <a:lnTo>
                    <a:pt x="640" y="764"/>
                  </a:lnTo>
                  <a:lnTo>
                    <a:pt x="656" y="680"/>
                  </a:lnTo>
                  <a:lnTo>
                    <a:pt x="672" y="602"/>
                  </a:lnTo>
                  <a:lnTo>
                    <a:pt x="686" y="528"/>
                  </a:lnTo>
                  <a:lnTo>
                    <a:pt x="697" y="461"/>
                  </a:lnTo>
                  <a:lnTo>
                    <a:pt x="705" y="402"/>
                  </a:lnTo>
                  <a:lnTo>
                    <a:pt x="708" y="351"/>
                  </a:lnTo>
                  <a:lnTo>
                    <a:pt x="706" y="309"/>
                  </a:lnTo>
                  <a:lnTo>
                    <a:pt x="689" y="199"/>
                  </a:lnTo>
                  <a:lnTo>
                    <a:pt x="659" y="100"/>
                  </a:lnTo>
                  <a:lnTo>
                    <a:pt x="607" y="26"/>
                  </a:lnTo>
                  <a:lnTo>
                    <a:pt x="550" y="0"/>
                  </a:lnTo>
                  <a:lnTo>
                    <a:pt x="537" y="0"/>
                  </a:lnTo>
                  <a:lnTo>
                    <a:pt x="523" y="1"/>
                  </a:lnTo>
                  <a:lnTo>
                    <a:pt x="458" y="28"/>
                  </a:lnTo>
                  <a:lnTo>
                    <a:pt x="406" y="98"/>
                  </a:lnTo>
                  <a:lnTo>
                    <a:pt x="372" y="179"/>
                  </a:lnTo>
                  <a:lnTo>
                    <a:pt x="341" y="296"/>
                  </a:lnTo>
                  <a:lnTo>
                    <a:pt x="327" y="370"/>
                  </a:lnTo>
                  <a:lnTo>
                    <a:pt x="314" y="455"/>
                  </a:lnTo>
                  <a:lnTo>
                    <a:pt x="303" y="553"/>
                  </a:lnTo>
                  <a:lnTo>
                    <a:pt x="293" y="664"/>
                  </a:lnTo>
                  <a:lnTo>
                    <a:pt x="285" y="788"/>
                  </a:lnTo>
                  <a:lnTo>
                    <a:pt x="278" y="927"/>
                  </a:lnTo>
                  <a:lnTo>
                    <a:pt x="274" y="1081"/>
                  </a:lnTo>
                  <a:lnTo>
                    <a:pt x="273" y="1252"/>
                  </a:lnTo>
                  <a:lnTo>
                    <a:pt x="273" y="1440"/>
                  </a:lnTo>
                  <a:lnTo>
                    <a:pt x="205" y="1429"/>
                  </a:lnTo>
                  <a:lnTo>
                    <a:pt x="136" y="1418"/>
                  </a:lnTo>
                  <a:lnTo>
                    <a:pt x="68" y="1407"/>
                  </a:lnTo>
                  <a:lnTo>
                    <a:pt x="0" y="1396"/>
                  </a:lnTo>
                  <a:lnTo>
                    <a:pt x="20" y="1475"/>
                  </a:lnTo>
                  <a:lnTo>
                    <a:pt x="38" y="1547"/>
                  </a:lnTo>
                  <a:lnTo>
                    <a:pt x="54" y="1610"/>
                  </a:lnTo>
                  <a:lnTo>
                    <a:pt x="166" y="1665"/>
                  </a:lnTo>
                  <a:lnTo>
                    <a:pt x="243" y="1669"/>
                  </a:lnTo>
                  <a:lnTo>
                    <a:pt x="293" y="1671"/>
                  </a:lnTo>
                  <a:lnTo>
                    <a:pt x="310" y="1670"/>
                  </a:lnTo>
                  <a:close/>
                </a:path>
              </a:pathLst>
            </a:custGeom>
            <a:noFill/>
            <a:ln w="7201">
              <a:solidFill>
                <a:srgbClr val="146D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pic>
          <p:nvPicPr>
            <p:cNvPr id="19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2" y="1744"/>
              <a:ext cx="163" cy="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AutoShape 16"/>
            <p:cNvSpPr>
              <a:spLocks/>
            </p:cNvSpPr>
            <p:nvPr/>
          </p:nvSpPr>
          <p:spPr bwMode="auto">
            <a:xfrm>
              <a:off x="2206" y="1741"/>
              <a:ext cx="231" cy="53"/>
            </a:xfrm>
            <a:custGeom>
              <a:avLst/>
              <a:gdLst>
                <a:gd name="T0" fmla="+- 0 2434 2206"/>
                <a:gd name="T1" fmla="*/ T0 w 231"/>
                <a:gd name="T2" fmla="+- 0 1741 1741"/>
                <a:gd name="T3" fmla="*/ 1741 h 53"/>
                <a:gd name="T4" fmla="+- 0 2206 2206"/>
                <a:gd name="T5" fmla="*/ T4 w 231"/>
                <a:gd name="T6" fmla="+- 0 1793 1741"/>
                <a:gd name="T7" fmla="*/ 1793 h 53"/>
                <a:gd name="T8" fmla="+- 0 2318 2206"/>
                <a:gd name="T9" fmla="*/ T8 w 231"/>
                <a:gd name="T10" fmla="+- 0 1768 1741"/>
                <a:gd name="T11" fmla="*/ 1768 h 53"/>
                <a:gd name="T12" fmla="+- 0 2434 2206"/>
                <a:gd name="T13" fmla="*/ T12 w 231"/>
                <a:gd name="T14" fmla="+- 0 1741 1741"/>
                <a:gd name="T15" fmla="*/ 1741 h 53"/>
                <a:gd name="T16" fmla="+- 0 2435 2206"/>
                <a:gd name="T17" fmla="*/ T16 w 231"/>
                <a:gd name="T18" fmla="+- 0 1741 1741"/>
                <a:gd name="T19" fmla="*/ 1741 h 53"/>
                <a:gd name="T20" fmla="+- 0 2434 2206"/>
                <a:gd name="T21" fmla="*/ T20 w 231"/>
                <a:gd name="T22" fmla="+- 0 1741 1741"/>
                <a:gd name="T23" fmla="*/ 1741 h 53"/>
                <a:gd name="T24" fmla="+- 0 2435 2206"/>
                <a:gd name="T25" fmla="*/ T24 w 231"/>
                <a:gd name="T26" fmla="+- 0 1741 1741"/>
                <a:gd name="T27" fmla="*/ 1741 h 53"/>
                <a:gd name="T28" fmla="+- 0 2435 2206"/>
                <a:gd name="T29" fmla="*/ T28 w 231"/>
                <a:gd name="T30" fmla="+- 0 1741 1741"/>
                <a:gd name="T31" fmla="*/ 1741 h 53"/>
                <a:gd name="T32" fmla="+- 0 2436 2206"/>
                <a:gd name="T33" fmla="*/ T32 w 231"/>
                <a:gd name="T34" fmla="+- 0 1741 1741"/>
                <a:gd name="T35" fmla="*/ 1741 h 53"/>
                <a:gd name="T36" fmla="+- 0 2435 2206"/>
                <a:gd name="T37" fmla="*/ T36 w 231"/>
                <a:gd name="T38" fmla="+- 0 1741 1741"/>
                <a:gd name="T39" fmla="*/ 1741 h 53"/>
                <a:gd name="T40" fmla="+- 0 2436 2206"/>
                <a:gd name="T41" fmla="*/ T40 w 231"/>
                <a:gd name="T42" fmla="+- 0 1741 1741"/>
                <a:gd name="T43" fmla="*/ 1741 h 53"/>
                <a:gd name="T44" fmla="+- 0 2436 2206"/>
                <a:gd name="T45" fmla="*/ T44 w 231"/>
                <a:gd name="T46" fmla="+- 0 1741 1741"/>
                <a:gd name="T47" fmla="*/ 1741 h 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231" h="53">
                  <a:moveTo>
                    <a:pt x="228" y="0"/>
                  </a:moveTo>
                  <a:lnTo>
                    <a:pt x="0" y="52"/>
                  </a:lnTo>
                  <a:lnTo>
                    <a:pt x="112" y="27"/>
                  </a:lnTo>
                  <a:lnTo>
                    <a:pt x="228" y="0"/>
                  </a:lnTo>
                  <a:close/>
                  <a:moveTo>
                    <a:pt x="229" y="0"/>
                  </a:moveTo>
                  <a:lnTo>
                    <a:pt x="228" y="0"/>
                  </a:lnTo>
                  <a:lnTo>
                    <a:pt x="229" y="0"/>
                  </a:lnTo>
                  <a:close/>
                  <a:moveTo>
                    <a:pt x="230" y="0"/>
                  </a:moveTo>
                  <a:lnTo>
                    <a:pt x="229" y="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146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2206" y="1741"/>
              <a:ext cx="231" cy="53"/>
            </a:xfrm>
            <a:custGeom>
              <a:avLst/>
              <a:gdLst>
                <a:gd name="T0" fmla="+- 0 2436 2206"/>
                <a:gd name="T1" fmla="*/ T0 w 231"/>
                <a:gd name="T2" fmla="+- 0 1741 1741"/>
                <a:gd name="T3" fmla="*/ 1741 h 53"/>
                <a:gd name="T4" fmla="+- 0 2436 2206"/>
                <a:gd name="T5" fmla="*/ T4 w 231"/>
                <a:gd name="T6" fmla="+- 0 1741 1741"/>
                <a:gd name="T7" fmla="*/ 1741 h 53"/>
                <a:gd name="T8" fmla="+- 0 2436 2206"/>
                <a:gd name="T9" fmla="*/ T8 w 231"/>
                <a:gd name="T10" fmla="+- 0 1741 1741"/>
                <a:gd name="T11" fmla="*/ 1741 h 53"/>
                <a:gd name="T12" fmla="+- 0 2206 2206"/>
                <a:gd name="T13" fmla="*/ T12 w 231"/>
                <a:gd name="T14" fmla="+- 0 1793 1741"/>
                <a:gd name="T15" fmla="*/ 1793 h 53"/>
                <a:gd name="T16" fmla="+- 0 2262 2206"/>
                <a:gd name="T17" fmla="*/ T16 w 231"/>
                <a:gd name="T18" fmla="+- 0 1781 1741"/>
                <a:gd name="T19" fmla="*/ 1781 h 53"/>
                <a:gd name="T20" fmla="+- 0 2318 2206"/>
                <a:gd name="T21" fmla="*/ T20 w 231"/>
                <a:gd name="T22" fmla="+- 0 1768 1741"/>
                <a:gd name="T23" fmla="*/ 1768 h 53"/>
                <a:gd name="T24" fmla="+- 0 2375 2206"/>
                <a:gd name="T25" fmla="*/ T24 w 231"/>
                <a:gd name="T26" fmla="+- 0 1755 1741"/>
                <a:gd name="T27" fmla="*/ 1755 h 53"/>
                <a:gd name="T28" fmla="+- 0 2434 2206"/>
                <a:gd name="T29" fmla="*/ T28 w 231"/>
                <a:gd name="T30" fmla="+- 0 1741 1741"/>
                <a:gd name="T31" fmla="*/ 1741 h 53"/>
                <a:gd name="T32" fmla="+- 0 2435 2206"/>
                <a:gd name="T33" fmla="*/ T32 w 231"/>
                <a:gd name="T34" fmla="+- 0 1741 1741"/>
                <a:gd name="T35" fmla="*/ 1741 h 53"/>
                <a:gd name="T36" fmla="+- 0 2436 2206"/>
                <a:gd name="T37" fmla="*/ T36 w 231"/>
                <a:gd name="T38" fmla="+- 0 1741 1741"/>
                <a:gd name="T39" fmla="*/ 1741 h 53"/>
                <a:gd name="T40" fmla="+- 0 2436 2206"/>
                <a:gd name="T41" fmla="*/ T40 w 231"/>
                <a:gd name="T42" fmla="+- 0 1741 1741"/>
                <a:gd name="T43" fmla="*/ 1741 h 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231" h="53">
                  <a:moveTo>
                    <a:pt x="230" y="0"/>
                  </a:moveTo>
                  <a:lnTo>
                    <a:pt x="230" y="0"/>
                  </a:lnTo>
                  <a:lnTo>
                    <a:pt x="0" y="52"/>
                  </a:lnTo>
                  <a:lnTo>
                    <a:pt x="56" y="40"/>
                  </a:lnTo>
                  <a:lnTo>
                    <a:pt x="112" y="27"/>
                  </a:lnTo>
                  <a:lnTo>
                    <a:pt x="169" y="14"/>
                  </a:lnTo>
                  <a:lnTo>
                    <a:pt x="228" y="0"/>
                  </a:lnTo>
                  <a:lnTo>
                    <a:pt x="229" y="0"/>
                  </a:lnTo>
                  <a:lnTo>
                    <a:pt x="230" y="0"/>
                  </a:lnTo>
                  <a:close/>
                </a:path>
              </a:pathLst>
            </a:custGeom>
            <a:noFill/>
            <a:ln w="2743">
              <a:solidFill>
                <a:srgbClr val="146D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1644" y="1925"/>
              <a:ext cx="419" cy="92"/>
            </a:xfrm>
            <a:custGeom>
              <a:avLst/>
              <a:gdLst>
                <a:gd name="T0" fmla="+- 0 2063 1644"/>
                <a:gd name="T1" fmla="*/ T0 w 419"/>
                <a:gd name="T2" fmla="+- 0 1925 1925"/>
                <a:gd name="T3" fmla="*/ 1925 h 92"/>
                <a:gd name="T4" fmla="+- 0 1975 1644"/>
                <a:gd name="T5" fmla="*/ T4 w 419"/>
                <a:gd name="T6" fmla="+- 0 1947 1925"/>
                <a:gd name="T7" fmla="*/ 1947 h 92"/>
                <a:gd name="T8" fmla="+- 0 1887 1644"/>
                <a:gd name="T9" fmla="*/ T8 w 419"/>
                <a:gd name="T10" fmla="+- 0 1967 1925"/>
                <a:gd name="T11" fmla="*/ 1967 h 92"/>
                <a:gd name="T12" fmla="+- 0 1801 1644"/>
                <a:gd name="T13" fmla="*/ T12 w 419"/>
                <a:gd name="T14" fmla="+- 0 1985 1925"/>
                <a:gd name="T15" fmla="*/ 1985 h 92"/>
                <a:gd name="T16" fmla="+- 0 1644 1644"/>
                <a:gd name="T17" fmla="*/ T16 w 419"/>
                <a:gd name="T18" fmla="+- 0 2016 1925"/>
                <a:gd name="T19" fmla="*/ 2016 h 92"/>
                <a:gd name="T20" fmla="+- 0 1644 1644"/>
                <a:gd name="T21" fmla="*/ T20 w 419"/>
                <a:gd name="T22" fmla="+- 0 2017 1925"/>
                <a:gd name="T23" fmla="*/ 2017 h 92"/>
                <a:gd name="T24" fmla="+- 0 1671 1644"/>
                <a:gd name="T25" fmla="*/ T24 w 419"/>
                <a:gd name="T26" fmla="+- 0 2012 1925"/>
                <a:gd name="T27" fmla="*/ 2012 h 92"/>
                <a:gd name="T28" fmla="+- 0 1728 1644"/>
                <a:gd name="T29" fmla="*/ T28 w 419"/>
                <a:gd name="T30" fmla="+- 0 2006 1925"/>
                <a:gd name="T31" fmla="*/ 2006 h 92"/>
                <a:gd name="T32" fmla="+- 0 1757 1644"/>
                <a:gd name="T33" fmla="*/ T32 w 419"/>
                <a:gd name="T34" fmla="+- 0 2001 1925"/>
                <a:gd name="T35" fmla="*/ 2001 h 92"/>
                <a:gd name="T36" fmla="+- 0 1865 1644"/>
                <a:gd name="T37" fmla="*/ T36 w 419"/>
                <a:gd name="T38" fmla="+- 0 1978 1925"/>
                <a:gd name="T39" fmla="*/ 1978 h 92"/>
                <a:gd name="T40" fmla="+- 0 1915 1644"/>
                <a:gd name="T41" fmla="*/ T40 w 419"/>
                <a:gd name="T42" fmla="+- 0 1967 1925"/>
                <a:gd name="T43" fmla="*/ 1967 h 92"/>
                <a:gd name="T44" fmla="+- 0 1964 1644"/>
                <a:gd name="T45" fmla="*/ T44 w 419"/>
                <a:gd name="T46" fmla="+- 0 1954 1925"/>
                <a:gd name="T47" fmla="*/ 1954 h 92"/>
                <a:gd name="T48" fmla="+- 0 2014 1644"/>
                <a:gd name="T49" fmla="*/ T48 w 419"/>
                <a:gd name="T50" fmla="+- 0 1940 1925"/>
                <a:gd name="T51" fmla="*/ 1940 h 92"/>
                <a:gd name="T52" fmla="+- 0 2063 1644"/>
                <a:gd name="T53" fmla="*/ T52 w 419"/>
                <a:gd name="T54" fmla="+- 0 1925 1925"/>
                <a:gd name="T55" fmla="*/ 1925 h 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419" h="92">
                  <a:moveTo>
                    <a:pt x="419" y="0"/>
                  </a:moveTo>
                  <a:lnTo>
                    <a:pt x="331" y="22"/>
                  </a:lnTo>
                  <a:lnTo>
                    <a:pt x="243" y="42"/>
                  </a:lnTo>
                  <a:lnTo>
                    <a:pt x="157" y="60"/>
                  </a:lnTo>
                  <a:lnTo>
                    <a:pt x="0" y="91"/>
                  </a:lnTo>
                  <a:lnTo>
                    <a:pt x="0" y="92"/>
                  </a:lnTo>
                  <a:lnTo>
                    <a:pt x="27" y="87"/>
                  </a:lnTo>
                  <a:lnTo>
                    <a:pt x="84" y="81"/>
                  </a:lnTo>
                  <a:lnTo>
                    <a:pt x="113" y="76"/>
                  </a:lnTo>
                  <a:lnTo>
                    <a:pt x="221" y="53"/>
                  </a:lnTo>
                  <a:lnTo>
                    <a:pt x="271" y="42"/>
                  </a:lnTo>
                  <a:lnTo>
                    <a:pt x="320" y="29"/>
                  </a:lnTo>
                  <a:lnTo>
                    <a:pt x="370" y="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46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1644" y="1925"/>
              <a:ext cx="419" cy="92"/>
            </a:xfrm>
            <a:custGeom>
              <a:avLst/>
              <a:gdLst>
                <a:gd name="T0" fmla="+- 0 1644 1644"/>
                <a:gd name="T1" fmla="*/ T0 w 419"/>
                <a:gd name="T2" fmla="+- 0 2017 1925"/>
                <a:gd name="T3" fmla="*/ 2017 h 92"/>
                <a:gd name="T4" fmla="+- 0 1671 1644"/>
                <a:gd name="T5" fmla="*/ T4 w 419"/>
                <a:gd name="T6" fmla="+- 0 2012 1925"/>
                <a:gd name="T7" fmla="*/ 2012 h 92"/>
                <a:gd name="T8" fmla="+- 0 1699 1644"/>
                <a:gd name="T9" fmla="*/ T8 w 419"/>
                <a:gd name="T10" fmla="+- 0 2009 1925"/>
                <a:gd name="T11" fmla="*/ 2009 h 92"/>
                <a:gd name="T12" fmla="+- 0 1728 1644"/>
                <a:gd name="T13" fmla="*/ T12 w 419"/>
                <a:gd name="T14" fmla="+- 0 2006 1925"/>
                <a:gd name="T15" fmla="*/ 2006 h 92"/>
                <a:gd name="T16" fmla="+- 0 1757 1644"/>
                <a:gd name="T17" fmla="*/ T16 w 419"/>
                <a:gd name="T18" fmla="+- 0 2001 1925"/>
                <a:gd name="T19" fmla="*/ 2001 h 92"/>
                <a:gd name="T20" fmla="+- 0 1783 1644"/>
                <a:gd name="T21" fmla="*/ T20 w 419"/>
                <a:gd name="T22" fmla="+- 0 1996 1925"/>
                <a:gd name="T23" fmla="*/ 1996 h 92"/>
                <a:gd name="T24" fmla="+- 0 1809 1644"/>
                <a:gd name="T25" fmla="*/ T24 w 419"/>
                <a:gd name="T26" fmla="+- 0 1990 1925"/>
                <a:gd name="T27" fmla="*/ 1990 h 92"/>
                <a:gd name="T28" fmla="+- 0 1837 1644"/>
                <a:gd name="T29" fmla="*/ T28 w 419"/>
                <a:gd name="T30" fmla="+- 0 1984 1925"/>
                <a:gd name="T31" fmla="*/ 1984 h 92"/>
                <a:gd name="T32" fmla="+- 0 1865 1644"/>
                <a:gd name="T33" fmla="*/ T32 w 419"/>
                <a:gd name="T34" fmla="+- 0 1978 1925"/>
                <a:gd name="T35" fmla="*/ 1978 h 92"/>
                <a:gd name="T36" fmla="+- 0 1915 1644"/>
                <a:gd name="T37" fmla="*/ T36 w 419"/>
                <a:gd name="T38" fmla="+- 0 1967 1925"/>
                <a:gd name="T39" fmla="*/ 1967 h 92"/>
                <a:gd name="T40" fmla="+- 0 1964 1644"/>
                <a:gd name="T41" fmla="*/ T40 w 419"/>
                <a:gd name="T42" fmla="+- 0 1954 1925"/>
                <a:gd name="T43" fmla="*/ 1954 h 92"/>
                <a:gd name="T44" fmla="+- 0 2014 1644"/>
                <a:gd name="T45" fmla="*/ T44 w 419"/>
                <a:gd name="T46" fmla="+- 0 1940 1925"/>
                <a:gd name="T47" fmla="*/ 1940 h 92"/>
                <a:gd name="T48" fmla="+- 0 2063 1644"/>
                <a:gd name="T49" fmla="*/ T48 w 419"/>
                <a:gd name="T50" fmla="+- 0 1925 1925"/>
                <a:gd name="T51" fmla="*/ 1925 h 92"/>
                <a:gd name="T52" fmla="+- 0 1975 1644"/>
                <a:gd name="T53" fmla="*/ T52 w 419"/>
                <a:gd name="T54" fmla="+- 0 1947 1925"/>
                <a:gd name="T55" fmla="*/ 1947 h 92"/>
                <a:gd name="T56" fmla="+- 0 1887 1644"/>
                <a:gd name="T57" fmla="*/ T56 w 419"/>
                <a:gd name="T58" fmla="+- 0 1967 1925"/>
                <a:gd name="T59" fmla="*/ 1967 h 92"/>
                <a:gd name="T60" fmla="+- 0 1801 1644"/>
                <a:gd name="T61" fmla="*/ T60 w 419"/>
                <a:gd name="T62" fmla="+- 0 1985 1925"/>
                <a:gd name="T63" fmla="*/ 1985 h 92"/>
                <a:gd name="T64" fmla="+- 0 1720 1644"/>
                <a:gd name="T65" fmla="*/ T64 w 419"/>
                <a:gd name="T66" fmla="+- 0 2002 1925"/>
                <a:gd name="T67" fmla="*/ 2002 h 92"/>
                <a:gd name="T68" fmla="+- 0 1644 1644"/>
                <a:gd name="T69" fmla="*/ T68 w 419"/>
                <a:gd name="T70" fmla="+- 0 2016 1925"/>
                <a:gd name="T71" fmla="*/ 2016 h 92"/>
                <a:gd name="T72" fmla="+- 0 1644 1644"/>
                <a:gd name="T73" fmla="*/ T72 w 419"/>
                <a:gd name="T74" fmla="+- 0 2017 1925"/>
                <a:gd name="T75" fmla="*/ 2017 h 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419" h="92">
                  <a:moveTo>
                    <a:pt x="0" y="92"/>
                  </a:moveTo>
                  <a:lnTo>
                    <a:pt x="27" y="87"/>
                  </a:lnTo>
                  <a:lnTo>
                    <a:pt x="55" y="84"/>
                  </a:lnTo>
                  <a:lnTo>
                    <a:pt x="84" y="81"/>
                  </a:lnTo>
                  <a:lnTo>
                    <a:pt x="113" y="76"/>
                  </a:lnTo>
                  <a:lnTo>
                    <a:pt x="139" y="71"/>
                  </a:lnTo>
                  <a:lnTo>
                    <a:pt x="165" y="65"/>
                  </a:lnTo>
                  <a:lnTo>
                    <a:pt x="193" y="59"/>
                  </a:lnTo>
                  <a:lnTo>
                    <a:pt x="221" y="53"/>
                  </a:lnTo>
                  <a:lnTo>
                    <a:pt x="271" y="42"/>
                  </a:lnTo>
                  <a:lnTo>
                    <a:pt x="320" y="29"/>
                  </a:lnTo>
                  <a:lnTo>
                    <a:pt x="370" y="15"/>
                  </a:lnTo>
                  <a:lnTo>
                    <a:pt x="419" y="0"/>
                  </a:lnTo>
                  <a:lnTo>
                    <a:pt x="331" y="22"/>
                  </a:lnTo>
                  <a:lnTo>
                    <a:pt x="243" y="42"/>
                  </a:lnTo>
                  <a:lnTo>
                    <a:pt x="157" y="60"/>
                  </a:lnTo>
                  <a:lnTo>
                    <a:pt x="76" y="77"/>
                  </a:lnTo>
                  <a:lnTo>
                    <a:pt x="0" y="91"/>
                  </a:lnTo>
                  <a:lnTo>
                    <a:pt x="0" y="92"/>
                  </a:lnTo>
                  <a:close/>
                </a:path>
              </a:pathLst>
            </a:custGeom>
            <a:noFill/>
            <a:ln w="2743">
              <a:solidFill>
                <a:srgbClr val="146D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1621" y="1793"/>
              <a:ext cx="586" cy="225"/>
            </a:xfrm>
            <a:custGeom>
              <a:avLst/>
              <a:gdLst>
                <a:gd name="T0" fmla="+- 0 2206 1621"/>
                <a:gd name="T1" fmla="*/ T0 w 586"/>
                <a:gd name="T2" fmla="+- 0 1793 1793"/>
                <a:gd name="T3" fmla="*/ 1793 h 225"/>
                <a:gd name="T4" fmla="+- 0 2114 1621"/>
                <a:gd name="T5" fmla="*/ T4 w 586"/>
                <a:gd name="T6" fmla="+- 0 1812 1793"/>
                <a:gd name="T7" fmla="*/ 1812 h 225"/>
                <a:gd name="T8" fmla="+- 0 2025 1621"/>
                <a:gd name="T9" fmla="*/ T8 w 586"/>
                <a:gd name="T10" fmla="+- 0 1830 1793"/>
                <a:gd name="T11" fmla="*/ 1830 h 225"/>
                <a:gd name="T12" fmla="+- 0 1939 1621"/>
                <a:gd name="T13" fmla="*/ T12 w 586"/>
                <a:gd name="T14" fmla="+- 0 1845 1793"/>
                <a:gd name="T15" fmla="*/ 1845 h 225"/>
                <a:gd name="T16" fmla="+- 0 1855 1621"/>
                <a:gd name="T17" fmla="*/ T16 w 586"/>
                <a:gd name="T18" fmla="+- 0 1860 1793"/>
                <a:gd name="T19" fmla="*/ 1860 h 225"/>
                <a:gd name="T20" fmla="+- 0 1774 1621"/>
                <a:gd name="T21" fmla="*/ T20 w 586"/>
                <a:gd name="T22" fmla="+- 0 1873 1793"/>
                <a:gd name="T23" fmla="*/ 1873 h 225"/>
                <a:gd name="T24" fmla="+- 0 1696 1621"/>
                <a:gd name="T25" fmla="*/ T24 w 586"/>
                <a:gd name="T26" fmla="+- 0 1884 1793"/>
                <a:gd name="T27" fmla="*/ 1884 h 225"/>
                <a:gd name="T28" fmla="+- 0 1621 1621"/>
                <a:gd name="T29" fmla="*/ T28 w 586"/>
                <a:gd name="T30" fmla="+- 0 1895 1793"/>
                <a:gd name="T31" fmla="*/ 1895 h 225"/>
                <a:gd name="T32" fmla="+- 0 1625 1621"/>
                <a:gd name="T33" fmla="*/ T32 w 586"/>
                <a:gd name="T34" fmla="+- 0 1925 1793"/>
                <a:gd name="T35" fmla="*/ 1925 h 225"/>
                <a:gd name="T36" fmla="+- 0 1629 1621"/>
                <a:gd name="T37" fmla="*/ T36 w 586"/>
                <a:gd name="T38" fmla="+- 0 1956 1793"/>
                <a:gd name="T39" fmla="*/ 1956 h 225"/>
                <a:gd name="T40" fmla="+- 0 1633 1621"/>
                <a:gd name="T41" fmla="*/ T40 w 586"/>
                <a:gd name="T42" fmla="+- 0 1986 1793"/>
                <a:gd name="T43" fmla="*/ 1986 h 225"/>
                <a:gd name="T44" fmla="+- 0 1637 1621"/>
                <a:gd name="T45" fmla="*/ T44 w 586"/>
                <a:gd name="T46" fmla="+- 0 2018 1793"/>
                <a:gd name="T47" fmla="*/ 2018 h 225"/>
                <a:gd name="T48" fmla="+- 0 1644 1621"/>
                <a:gd name="T49" fmla="*/ T48 w 586"/>
                <a:gd name="T50" fmla="+- 0 2016 1793"/>
                <a:gd name="T51" fmla="*/ 2016 h 225"/>
                <a:gd name="T52" fmla="+- 0 1622 1621"/>
                <a:gd name="T53" fmla="*/ T52 w 586"/>
                <a:gd name="T54" fmla="+- 0 1898 1793"/>
                <a:gd name="T55" fmla="*/ 1898 h 225"/>
                <a:gd name="T56" fmla="+- 0 1673 1621"/>
                <a:gd name="T57" fmla="*/ T56 w 586"/>
                <a:gd name="T58" fmla="+- 0 1894 1793"/>
                <a:gd name="T59" fmla="*/ 1894 h 225"/>
                <a:gd name="T60" fmla="+- 0 1730 1621"/>
                <a:gd name="T61" fmla="*/ T60 w 586"/>
                <a:gd name="T62" fmla="+- 0 1887 1793"/>
                <a:gd name="T63" fmla="*/ 1887 h 225"/>
                <a:gd name="T64" fmla="+- 0 1787 1621"/>
                <a:gd name="T65" fmla="*/ T64 w 586"/>
                <a:gd name="T66" fmla="+- 0 1879 1793"/>
                <a:gd name="T67" fmla="*/ 1879 h 225"/>
                <a:gd name="T68" fmla="+- 0 1888 1621"/>
                <a:gd name="T69" fmla="*/ T68 w 586"/>
                <a:gd name="T70" fmla="+- 0 1861 1793"/>
                <a:gd name="T71" fmla="*/ 1861 h 225"/>
                <a:gd name="T72" fmla="+- 0 2040 1621"/>
                <a:gd name="T73" fmla="*/ T72 w 586"/>
                <a:gd name="T74" fmla="+- 0 1831 1793"/>
                <a:gd name="T75" fmla="*/ 1831 h 225"/>
                <a:gd name="T76" fmla="+- 0 2206 1621"/>
                <a:gd name="T77" fmla="*/ T76 w 586"/>
                <a:gd name="T78" fmla="+- 0 1793 1793"/>
                <a:gd name="T79" fmla="*/ 1793 h 2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</a:cxnLst>
              <a:rect l="0" t="0" r="r" b="b"/>
              <a:pathLst>
                <a:path w="586" h="225">
                  <a:moveTo>
                    <a:pt x="585" y="0"/>
                  </a:moveTo>
                  <a:lnTo>
                    <a:pt x="493" y="19"/>
                  </a:lnTo>
                  <a:lnTo>
                    <a:pt x="404" y="37"/>
                  </a:lnTo>
                  <a:lnTo>
                    <a:pt x="318" y="52"/>
                  </a:lnTo>
                  <a:lnTo>
                    <a:pt x="234" y="67"/>
                  </a:lnTo>
                  <a:lnTo>
                    <a:pt x="153" y="80"/>
                  </a:lnTo>
                  <a:lnTo>
                    <a:pt x="75" y="91"/>
                  </a:lnTo>
                  <a:lnTo>
                    <a:pt x="0" y="102"/>
                  </a:lnTo>
                  <a:lnTo>
                    <a:pt x="4" y="132"/>
                  </a:lnTo>
                  <a:lnTo>
                    <a:pt x="8" y="163"/>
                  </a:lnTo>
                  <a:lnTo>
                    <a:pt x="12" y="193"/>
                  </a:lnTo>
                  <a:lnTo>
                    <a:pt x="16" y="225"/>
                  </a:lnTo>
                  <a:lnTo>
                    <a:pt x="23" y="223"/>
                  </a:lnTo>
                  <a:lnTo>
                    <a:pt x="1" y="105"/>
                  </a:lnTo>
                  <a:lnTo>
                    <a:pt x="52" y="101"/>
                  </a:lnTo>
                  <a:lnTo>
                    <a:pt x="109" y="94"/>
                  </a:lnTo>
                  <a:lnTo>
                    <a:pt x="166" y="86"/>
                  </a:lnTo>
                  <a:lnTo>
                    <a:pt x="267" y="68"/>
                  </a:lnTo>
                  <a:lnTo>
                    <a:pt x="419" y="38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146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1621" y="1793"/>
              <a:ext cx="586" cy="225"/>
            </a:xfrm>
            <a:custGeom>
              <a:avLst/>
              <a:gdLst>
                <a:gd name="T0" fmla="+- 0 1644 1621"/>
                <a:gd name="T1" fmla="*/ T0 w 586"/>
                <a:gd name="T2" fmla="+- 0 2016 1793"/>
                <a:gd name="T3" fmla="*/ 2016 h 225"/>
                <a:gd name="T4" fmla="+- 0 1622 1621"/>
                <a:gd name="T5" fmla="*/ T4 w 586"/>
                <a:gd name="T6" fmla="+- 0 1898 1793"/>
                <a:gd name="T7" fmla="*/ 1898 h 225"/>
                <a:gd name="T8" fmla="+- 0 1673 1621"/>
                <a:gd name="T9" fmla="*/ T8 w 586"/>
                <a:gd name="T10" fmla="+- 0 1894 1793"/>
                <a:gd name="T11" fmla="*/ 1894 h 225"/>
                <a:gd name="T12" fmla="+- 0 1730 1621"/>
                <a:gd name="T13" fmla="*/ T12 w 586"/>
                <a:gd name="T14" fmla="+- 0 1887 1793"/>
                <a:gd name="T15" fmla="*/ 1887 h 225"/>
                <a:gd name="T16" fmla="+- 0 1837 1621"/>
                <a:gd name="T17" fmla="*/ T16 w 586"/>
                <a:gd name="T18" fmla="+- 0 1870 1793"/>
                <a:gd name="T19" fmla="*/ 1870 h 225"/>
                <a:gd name="T20" fmla="+- 0 1938 1621"/>
                <a:gd name="T21" fmla="*/ T20 w 586"/>
                <a:gd name="T22" fmla="+- 0 1851 1793"/>
                <a:gd name="T23" fmla="*/ 1851 h 225"/>
                <a:gd name="T24" fmla="+- 0 2040 1621"/>
                <a:gd name="T25" fmla="*/ T24 w 586"/>
                <a:gd name="T26" fmla="+- 0 1831 1793"/>
                <a:gd name="T27" fmla="*/ 1831 h 225"/>
                <a:gd name="T28" fmla="+- 0 2206 1621"/>
                <a:gd name="T29" fmla="*/ T28 w 586"/>
                <a:gd name="T30" fmla="+- 0 1793 1793"/>
                <a:gd name="T31" fmla="*/ 1793 h 225"/>
                <a:gd name="T32" fmla="+- 0 2114 1621"/>
                <a:gd name="T33" fmla="*/ T32 w 586"/>
                <a:gd name="T34" fmla="+- 0 1812 1793"/>
                <a:gd name="T35" fmla="*/ 1812 h 225"/>
                <a:gd name="T36" fmla="+- 0 2025 1621"/>
                <a:gd name="T37" fmla="*/ T36 w 586"/>
                <a:gd name="T38" fmla="+- 0 1830 1793"/>
                <a:gd name="T39" fmla="*/ 1830 h 225"/>
                <a:gd name="T40" fmla="+- 0 1939 1621"/>
                <a:gd name="T41" fmla="*/ T40 w 586"/>
                <a:gd name="T42" fmla="+- 0 1845 1793"/>
                <a:gd name="T43" fmla="*/ 1845 h 225"/>
                <a:gd name="T44" fmla="+- 0 1855 1621"/>
                <a:gd name="T45" fmla="*/ T44 w 586"/>
                <a:gd name="T46" fmla="+- 0 1860 1793"/>
                <a:gd name="T47" fmla="*/ 1860 h 225"/>
                <a:gd name="T48" fmla="+- 0 1774 1621"/>
                <a:gd name="T49" fmla="*/ T48 w 586"/>
                <a:gd name="T50" fmla="+- 0 1873 1793"/>
                <a:gd name="T51" fmla="*/ 1873 h 225"/>
                <a:gd name="T52" fmla="+- 0 1696 1621"/>
                <a:gd name="T53" fmla="*/ T52 w 586"/>
                <a:gd name="T54" fmla="+- 0 1884 1793"/>
                <a:gd name="T55" fmla="*/ 1884 h 225"/>
                <a:gd name="T56" fmla="+- 0 1621 1621"/>
                <a:gd name="T57" fmla="*/ T56 w 586"/>
                <a:gd name="T58" fmla="+- 0 1895 1793"/>
                <a:gd name="T59" fmla="*/ 1895 h 225"/>
                <a:gd name="T60" fmla="+- 0 1625 1621"/>
                <a:gd name="T61" fmla="*/ T60 w 586"/>
                <a:gd name="T62" fmla="+- 0 1925 1793"/>
                <a:gd name="T63" fmla="*/ 1925 h 225"/>
                <a:gd name="T64" fmla="+- 0 1629 1621"/>
                <a:gd name="T65" fmla="*/ T64 w 586"/>
                <a:gd name="T66" fmla="+- 0 1956 1793"/>
                <a:gd name="T67" fmla="*/ 1956 h 225"/>
                <a:gd name="T68" fmla="+- 0 1633 1621"/>
                <a:gd name="T69" fmla="*/ T68 w 586"/>
                <a:gd name="T70" fmla="+- 0 1986 1793"/>
                <a:gd name="T71" fmla="*/ 1986 h 225"/>
                <a:gd name="T72" fmla="+- 0 1637 1621"/>
                <a:gd name="T73" fmla="*/ T72 w 586"/>
                <a:gd name="T74" fmla="+- 0 2018 1793"/>
                <a:gd name="T75" fmla="*/ 2018 h 225"/>
                <a:gd name="T76" fmla="+- 0 1640 1621"/>
                <a:gd name="T77" fmla="*/ T76 w 586"/>
                <a:gd name="T78" fmla="+- 0 2017 1793"/>
                <a:gd name="T79" fmla="*/ 2017 h 225"/>
                <a:gd name="T80" fmla="+- 0 1642 1621"/>
                <a:gd name="T81" fmla="*/ T80 w 586"/>
                <a:gd name="T82" fmla="+- 0 2017 1793"/>
                <a:gd name="T83" fmla="*/ 2017 h 225"/>
                <a:gd name="T84" fmla="+- 0 1644 1621"/>
                <a:gd name="T85" fmla="*/ T84 w 586"/>
                <a:gd name="T86" fmla="+- 0 2016 1793"/>
                <a:gd name="T87" fmla="*/ 2016 h 2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586" h="225">
                  <a:moveTo>
                    <a:pt x="23" y="223"/>
                  </a:moveTo>
                  <a:lnTo>
                    <a:pt x="1" y="105"/>
                  </a:lnTo>
                  <a:lnTo>
                    <a:pt x="52" y="101"/>
                  </a:lnTo>
                  <a:lnTo>
                    <a:pt x="109" y="94"/>
                  </a:lnTo>
                  <a:lnTo>
                    <a:pt x="216" y="77"/>
                  </a:lnTo>
                  <a:lnTo>
                    <a:pt x="317" y="58"/>
                  </a:lnTo>
                  <a:lnTo>
                    <a:pt x="419" y="38"/>
                  </a:lnTo>
                  <a:lnTo>
                    <a:pt x="585" y="0"/>
                  </a:lnTo>
                  <a:lnTo>
                    <a:pt x="493" y="19"/>
                  </a:lnTo>
                  <a:lnTo>
                    <a:pt x="404" y="37"/>
                  </a:lnTo>
                  <a:lnTo>
                    <a:pt x="318" y="52"/>
                  </a:lnTo>
                  <a:lnTo>
                    <a:pt x="234" y="67"/>
                  </a:lnTo>
                  <a:lnTo>
                    <a:pt x="153" y="80"/>
                  </a:lnTo>
                  <a:lnTo>
                    <a:pt x="75" y="91"/>
                  </a:lnTo>
                  <a:lnTo>
                    <a:pt x="0" y="102"/>
                  </a:lnTo>
                  <a:lnTo>
                    <a:pt x="4" y="132"/>
                  </a:lnTo>
                  <a:lnTo>
                    <a:pt x="8" y="163"/>
                  </a:lnTo>
                  <a:lnTo>
                    <a:pt x="12" y="193"/>
                  </a:lnTo>
                  <a:lnTo>
                    <a:pt x="16" y="225"/>
                  </a:lnTo>
                  <a:lnTo>
                    <a:pt x="19" y="224"/>
                  </a:lnTo>
                  <a:lnTo>
                    <a:pt x="21" y="224"/>
                  </a:lnTo>
                  <a:lnTo>
                    <a:pt x="23" y="223"/>
                  </a:lnTo>
                  <a:close/>
                </a:path>
              </a:pathLst>
            </a:custGeom>
            <a:noFill/>
            <a:ln w="7201">
              <a:solidFill>
                <a:srgbClr val="146D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2433" y="1741"/>
              <a:ext cx="4" cy="5"/>
            </a:xfrm>
            <a:custGeom>
              <a:avLst/>
              <a:gdLst>
                <a:gd name="T0" fmla="+- 0 2436 2433"/>
                <a:gd name="T1" fmla="*/ T0 w 4"/>
                <a:gd name="T2" fmla="+- 0 1741 1741"/>
                <a:gd name="T3" fmla="*/ 1741 h 5"/>
                <a:gd name="T4" fmla="+- 0 2435 2433"/>
                <a:gd name="T5" fmla="*/ T4 w 4"/>
                <a:gd name="T6" fmla="+- 0 1743 1741"/>
                <a:gd name="T7" fmla="*/ 1743 h 5"/>
                <a:gd name="T8" fmla="+- 0 2433 2433"/>
                <a:gd name="T9" fmla="*/ T8 w 4"/>
                <a:gd name="T10" fmla="+- 0 1746 1741"/>
                <a:gd name="T11" fmla="*/ 1746 h 5"/>
                <a:gd name="T12" fmla="+- 0 2436 2433"/>
                <a:gd name="T13" fmla="*/ T12 w 4"/>
                <a:gd name="T14" fmla="+- 0 1743 1741"/>
                <a:gd name="T15" fmla="*/ 1743 h 5"/>
                <a:gd name="T16" fmla="+- 0 2437 2433"/>
                <a:gd name="T17" fmla="*/ T16 w 4"/>
                <a:gd name="T18" fmla="+- 0 1741 1741"/>
                <a:gd name="T19" fmla="*/ 1741 h 5"/>
                <a:gd name="T20" fmla="+- 0 2436 2433"/>
                <a:gd name="T21" fmla="*/ T20 w 4"/>
                <a:gd name="T22" fmla="+- 0 1741 1741"/>
                <a:gd name="T23" fmla="*/ 1741 h 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3" y="2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146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2433" y="1741"/>
              <a:ext cx="4" cy="5"/>
            </a:xfrm>
            <a:custGeom>
              <a:avLst/>
              <a:gdLst>
                <a:gd name="T0" fmla="+- 0 2436 2433"/>
                <a:gd name="T1" fmla="*/ T0 w 4"/>
                <a:gd name="T2" fmla="+- 0 1741 1741"/>
                <a:gd name="T3" fmla="*/ 1741 h 5"/>
                <a:gd name="T4" fmla="+- 0 2435 2433"/>
                <a:gd name="T5" fmla="*/ T4 w 4"/>
                <a:gd name="T6" fmla="+- 0 1743 1741"/>
                <a:gd name="T7" fmla="*/ 1743 h 5"/>
                <a:gd name="T8" fmla="+- 0 2434 2433"/>
                <a:gd name="T9" fmla="*/ T8 w 4"/>
                <a:gd name="T10" fmla="+- 0 1744 1741"/>
                <a:gd name="T11" fmla="*/ 1744 h 5"/>
                <a:gd name="T12" fmla="+- 0 2433 2433"/>
                <a:gd name="T13" fmla="*/ T12 w 4"/>
                <a:gd name="T14" fmla="+- 0 1746 1741"/>
                <a:gd name="T15" fmla="*/ 1746 h 5"/>
                <a:gd name="T16" fmla="+- 0 2436 2433"/>
                <a:gd name="T17" fmla="*/ T16 w 4"/>
                <a:gd name="T18" fmla="+- 0 1743 1741"/>
                <a:gd name="T19" fmla="*/ 1743 h 5"/>
                <a:gd name="T20" fmla="+- 0 2437 2433"/>
                <a:gd name="T21" fmla="*/ T20 w 4"/>
                <a:gd name="T22" fmla="+- 0 1741 1741"/>
                <a:gd name="T23" fmla="*/ 1741 h 5"/>
                <a:gd name="T24" fmla="+- 0 2436 2433"/>
                <a:gd name="T25" fmla="*/ T24 w 4"/>
                <a:gd name="T26" fmla="+- 0 1741 1741"/>
                <a:gd name="T27" fmla="*/ 1741 h 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3" y="2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7201">
              <a:solidFill>
                <a:srgbClr val="146D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2063" y="1842"/>
              <a:ext cx="212" cy="84"/>
            </a:xfrm>
            <a:custGeom>
              <a:avLst/>
              <a:gdLst>
                <a:gd name="T0" fmla="+- 0 2274 2063"/>
                <a:gd name="T1" fmla="*/ T0 w 212"/>
                <a:gd name="T2" fmla="+- 0 1842 1842"/>
                <a:gd name="T3" fmla="*/ 1842 h 84"/>
                <a:gd name="T4" fmla="+- 0 2222 2063"/>
                <a:gd name="T5" fmla="*/ T4 w 212"/>
                <a:gd name="T6" fmla="+- 0 1865 1842"/>
                <a:gd name="T7" fmla="*/ 1865 h 84"/>
                <a:gd name="T8" fmla="+- 0 2170 2063"/>
                <a:gd name="T9" fmla="*/ T8 w 212"/>
                <a:gd name="T10" fmla="+- 0 1887 1842"/>
                <a:gd name="T11" fmla="*/ 1887 h 84"/>
                <a:gd name="T12" fmla="+- 0 2117 2063"/>
                <a:gd name="T13" fmla="*/ T12 w 212"/>
                <a:gd name="T14" fmla="+- 0 1907 1842"/>
                <a:gd name="T15" fmla="*/ 1907 h 84"/>
                <a:gd name="T16" fmla="+- 0 2063 2063"/>
                <a:gd name="T17" fmla="*/ T16 w 212"/>
                <a:gd name="T18" fmla="+- 0 1925 1842"/>
                <a:gd name="T19" fmla="*/ 1925 h 84"/>
                <a:gd name="T20" fmla="+- 0 2083 2063"/>
                <a:gd name="T21" fmla="*/ T20 w 212"/>
                <a:gd name="T22" fmla="+- 0 1920 1842"/>
                <a:gd name="T23" fmla="*/ 1920 h 84"/>
                <a:gd name="T24" fmla="+- 0 2130 2063"/>
                <a:gd name="T25" fmla="*/ T24 w 212"/>
                <a:gd name="T26" fmla="+- 0 1905 1842"/>
                <a:gd name="T27" fmla="*/ 1905 h 84"/>
                <a:gd name="T28" fmla="+- 0 2178 2063"/>
                <a:gd name="T29" fmla="*/ T28 w 212"/>
                <a:gd name="T30" fmla="+- 0 1887 1842"/>
                <a:gd name="T31" fmla="*/ 1887 h 84"/>
                <a:gd name="T32" fmla="+- 0 2227 2063"/>
                <a:gd name="T33" fmla="*/ T32 w 212"/>
                <a:gd name="T34" fmla="+- 0 1865 1842"/>
                <a:gd name="T35" fmla="*/ 1865 h 84"/>
                <a:gd name="T36" fmla="+- 0 2274 2063"/>
                <a:gd name="T37" fmla="*/ T36 w 212"/>
                <a:gd name="T38" fmla="+- 0 1842 1842"/>
                <a:gd name="T39" fmla="*/ 1842 h 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212" h="84">
                  <a:moveTo>
                    <a:pt x="211" y="0"/>
                  </a:moveTo>
                  <a:lnTo>
                    <a:pt x="159" y="23"/>
                  </a:lnTo>
                  <a:lnTo>
                    <a:pt x="107" y="45"/>
                  </a:lnTo>
                  <a:lnTo>
                    <a:pt x="54" y="65"/>
                  </a:lnTo>
                  <a:lnTo>
                    <a:pt x="0" y="83"/>
                  </a:lnTo>
                  <a:lnTo>
                    <a:pt x="20" y="78"/>
                  </a:lnTo>
                  <a:lnTo>
                    <a:pt x="67" y="63"/>
                  </a:lnTo>
                  <a:lnTo>
                    <a:pt x="115" y="45"/>
                  </a:lnTo>
                  <a:lnTo>
                    <a:pt x="164" y="23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146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2063" y="1842"/>
              <a:ext cx="212" cy="84"/>
            </a:xfrm>
            <a:custGeom>
              <a:avLst/>
              <a:gdLst>
                <a:gd name="T0" fmla="+- 0 2083 2063"/>
                <a:gd name="T1" fmla="*/ T0 w 212"/>
                <a:gd name="T2" fmla="+- 0 1920 1842"/>
                <a:gd name="T3" fmla="*/ 1920 h 84"/>
                <a:gd name="T4" fmla="+- 0 2130 2063"/>
                <a:gd name="T5" fmla="*/ T4 w 212"/>
                <a:gd name="T6" fmla="+- 0 1905 1842"/>
                <a:gd name="T7" fmla="*/ 1905 h 84"/>
                <a:gd name="T8" fmla="+- 0 2178 2063"/>
                <a:gd name="T9" fmla="*/ T8 w 212"/>
                <a:gd name="T10" fmla="+- 0 1887 1842"/>
                <a:gd name="T11" fmla="*/ 1887 h 84"/>
                <a:gd name="T12" fmla="+- 0 2227 2063"/>
                <a:gd name="T13" fmla="*/ T12 w 212"/>
                <a:gd name="T14" fmla="+- 0 1865 1842"/>
                <a:gd name="T15" fmla="*/ 1865 h 84"/>
                <a:gd name="T16" fmla="+- 0 2274 2063"/>
                <a:gd name="T17" fmla="*/ T16 w 212"/>
                <a:gd name="T18" fmla="+- 0 1842 1842"/>
                <a:gd name="T19" fmla="*/ 1842 h 84"/>
                <a:gd name="T20" fmla="+- 0 2222 2063"/>
                <a:gd name="T21" fmla="*/ T20 w 212"/>
                <a:gd name="T22" fmla="+- 0 1865 1842"/>
                <a:gd name="T23" fmla="*/ 1865 h 84"/>
                <a:gd name="T24" fmla="+- 0 2170 2063"/>
                <a:gd name="T25" fmla="*/ T24 w 212"/>
                <a:gd name="T26" fmla="+- 0 1887 1842"/>
                <a:gd name="T27" fmla="*/ 1887 h 84"/>
                <a:gd name="T28" fmla="+- 0 2117 2063"/>
                <a:gd name="T29" fmla="*/ T28 w 212"/>
                <a:gd name="T30" fmla="+- 0 1907 1842"/>
                <a:gd name="T31" fmla="*/ 1907 h 84"/>
                <a:gd name="T32" fmla="+- 0 2063 2063"/>
                <a:gd name="T33" fmla="*/ T32 w 212"/>
                <a:gd name="T34" fmla="+- 0 1925 1842"/>
                <a:gd name="T35" fmla="*/ 1925 h 84"/>
                <a:gd name="T36" fmla="+- 0 2069 2063"/>
                <a:gd name="T37" fmla="*/ T36 w 212"/>
                <a:gd name="T38" fmla="+- 0 1923 1842"/>
                <a:gd name="T39" fmla="*/ 1923 h 84"/>
                <a:gd name="T40" fmla="+- 0 2076 2063"/>
                <a:gd name="T41" fmla="*/ T40 w 212"/>
                <a:gd name="T42" fmla="+- 0 1922 1842"/>
                <a:gd name="T43" fmla="*/ 1922 h 84"/>
                <a:gd name="T44" fmla="+- 0 2083 2063"/>
                <a:gd name="T45" fmla="*/ T44 w 212"/>
                <a:gd name="T46" fmla="+- 0 1920 1842"/>
                <a:gd name="T47" fmla="*/ 1920 h 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212" h="84">
                  <a:moveTo>
                    <a:pt x="20" y="78"/>
                  </a:moveTo>
                  <a:lnTo>
                    <a:pt x="67" y="63"/>
                  </a:lnTo>
                  <a:lnTo>
                    <a:pt x="115" y="45"/>
                  </a:lnTo>
                  <a:lnTo>
                    <a:pt x="164" y="23"/>
                  </a:lnTo>
                  <a:lnTo>
                    <a:pt x="211" y="0"/>
                  </a:lnTo>
                  <a:lnTo>
                    <a:pt x="159" y="23"/>
                  </a:lnTo>
                  <a:lnTo>
                    <a:pt x="107" y="45"/>
                  </a:lnTo>
                  <a:lnTo>
                    <a:pt x="54" y="65"/>
                  </a:lnTo>
                  <a:lnTo>
                    <a:pt x="0" y="83"/>
                  </a:lnTo>
                  <a:lnTo>
                    <a:pt x="6" y="81"/>
                  </a:lnTo>
                  <a:lnTo>
                    <a:pt x="13" y="80"/>
                  </a:lnTo>
                  <a:lnTo>
                    <a:pt x="20" y="78"/>
                  </a:lnTo>
                  <a:close/>
                </a:path>
              </a:pathLst>
            </a:custGeom>
            <a:noFill/>
            <a:ln w="7201">
              <a:solidFill>
                <a:srgbClr val="146D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1622" y="1741"/>
              <a:ext cx="815" cy="276"/>
            </a:xfrm>
            <a:custGeom>
              <a:avLst/>
              <a:gdLst>
                <a:gd name="T0" fmla="+- 0 2435 1622"/>
                <a:gd name="T1" fmla="*/ T0 w 815"/>
                <a:gd name="T2" fmla="+- 0 1741 1741"/>
                <a:gd name="T3" fmla="*/ 1741 h 276"/>
                <a:gd name="T4" fmla="+- 0 2318 1622"/>
                <a:gd name="T5" fmla="*/ T4 w 815"/>
                <a:gd name="T6" fmla="+- 0 1768 1741"/>
                <a:gd name="T7" fmla="*/ 1768 h 276"/>
                <a:gd name="T8" fmla="+- 0 2206 1622"/>
                <a:gd name="T9" fmla="*/ T8 w 815"/>
                <a:gd name="T10" fmla="+- 0 1793 1741"/>
                <a:gd name="T11" fmla="*/ 1793 h 276"/>
                <a:gd name="T12" fmla="+- 0 2040 1622"/>
                <a:gd name="T13" fmla="*/ T12 w 815"/>
                <a:gd name="T14" fmla="+- 0 1831 1741"/>
                <a:gd name="T15" fmla="*/ 1831 h 276"/>
                <a:gd name="T16" fmla="+- 0 1888 1622"/>
                <a:gd name="T17" fmla="*/ T16 w 815"/>
                <a:gd name="T18" fmla="+- 0 1861 1741"/>
                <a:gd name="T19" fmla="*/ 1861 h 276"/>
                <a:gd name="T20" fmla="+- 0 1787 1622"/>
                <a:gd name="T21" fmla="*/ T20 w 815"/>
                <a:gd name="T22" fmla="+- 0 1879 1741"/>
                <a:gd name="T23" fmla="*/ 1879 h 276"/>
                <a:gd name="T24" fmla="+- 0 1673 1622"/>
                <a:gd name="T25" fmla="*/ T24 w 815"/>
                <a:gd name="T26" fmla="+- 0 1894 1741"/>
                <a:gd name="T27" fmla="*/ 1894 h 276"/>
                <a:gd name="T28" fmla="+- 0 1622 1622"/>
                <a:gd name="T29" fmla="*/ T28 w 815"/>
                <a:gd name="T30" fmla="+- 0 1898 1741"/>
                <a:gd name="T31" fmla="*/ 1898 h 276"/>
                <a:gd name="T32" fmla="+- 0 1644 1622"/>
                <a:gd name="T33" fmla="*/ T32 w 815"/>
                <a:gd name="T34" fmla="+- 0 2016 1741"/>
                <a:gd name="T35" fmla="*/ 2016 h 276"/>
                <a:gd name="T36" fmla="+- 0 1801 1622"/>
                <a:gd name="T37" fmla="*/ T36 w 815"/>
                <a:gd name="T38" fmla="+- 0 1985 1741"/>
                <a:gd name="T39" fmla="*/ 1985 h 276"/>
                <a:gd name="T40" fmla="+- 0 1887 1622"/>
                <a:gd name="T41" fmla="*/ T40 w 815"/>
                <a:gd name="T42" fmla="+- 0 1967 1741"/>
                <a:gd name="T43" fmla="*/ 1967 h 276"/>
                <a:gd name="T44" fmla="+- 0 1975 1622"/>
                <a:gd name="T45" fmla="*/ T44 w 815"/>
                <a:gd name="T46" fmla="+- 0 1947 1741"/>
                <a:gd name="T47" fmla="*/ 1947 h 276"/>
                <a:gd name="T48" fmla="+- 0 2063 1622"/>
                <a:gd name="T49" fmla="*/ T48 w 815"/>
                <a:gd name="T50" fmla="+- 0 1925 1741"/>
                <a:gd name="T51" fmla="*/ 1925 h 276"/>
                <a:gd name="T52" fmla="+- 0 2170 1622"/>
                <a:gd name="T53" fmla="*/ T52 w 815"/>
                <a:gd name="T54" fmla="+- 0 1887 1741"/>
                <a:gd name="T55" fmla="*/ 1887 h 276"/>
                <a:gd name="T56" fmla="+- 0 2274 1622"/>
                <a:gd name="T57" fmla="*/ T56 w 815"/>
                <a:gd name="T58" fmla="+- 0 1842 1741"/>
                <a:gd name="T59" fmla="*/ 1842 h 276"/>
                <a:gd name="T60" fmla="+- 0 2330 1622"/>
                <a:gd name="T61" fmla="*/ T60 w 815"/>
                <a:gd name="T62" fmla="+- 0 1812 1741"/>
                <a:gd name="T63" fmla="*/ 1812 h 276"/>
                <a:gd name="T64" fmla="+- 0 2413 1622"/>
                <a:gd name="T65" fmla="*/ T64 w 815"/>
                <a:gd name="T66" fmla="+- 0 1761 1741"/>
                <a:gd name="T67" fmla="*/ 1761 h 276"/>
                <a:gd name="T68" fmla="+- 0 2436 1622"/>
                <a:gd name="T69" fmla="*/ T68 w 815"/>
                <a:gd name="T70" fmla="+- 0 1741 1741"/>
                <a:gd name="T71" fmla="*/ 1741 h 276"/>
                <a:gd name="T72" fmla="+- 0 2435 1622"/>
                <a:gd name="T73" fmla="*/ T72 w 815"/>
                <a:gd name="T74" fmla="+- 0 1741 1741"/>
                <a:gd name="T75" fmla="*/ 1741 h 2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815" h="276">
                  <a:moveTo>
                    <a:pt x="813" y="0"/>
                  </a:moveTo>
                  <a:lnTo>
                    <a:pt x="696" y="27"/>
                  </a:lnTo>
                  <a:lnTo>
                    <a:pt x="584" y="52"/>
                  </a:lnTo>
                  <a:lnTo>
                    <a:pt x="418" y="90"/>
                  </a:lnTo>
                  <a:lnTo>
                    <a:pt x="266" y="120"/>
                  </a:lnTo>
                  <a:lnTo>
                    <a:pt x="165" y="138"/>
                  </a:lnTo>
                  <a:lnTo>
                    <a:pt x="51" y="153"/>
                  </a:lnTo>
                  <a:lnTo>
                    <a:pt x="0" y="157"/>
                  </a:lnTo>
                  <a:lnTo>
                    <a:pt x="22" y="275"/>
                  </a:lnTo>
                  <a:lnTo>
                    <a:pt x="179" y="244"/>
                  </a:lnTo>
                  <a:lnTo>
                    <a:pt x="265" y="226"/>
                  </a:lnTo>
                  <a:lnTo>
                    <a:pt x="353" y="206"/>
                  </a:lnTo>
                  <a:lnTo>
                    <a:pt x="441" y="184"/>
                  </a:lnTo>
                  <a:lnTo>
                    <a:pt x="548" y="146"/>
                  </a:lnTo>
                  <a:lnTo>
                    <a:pt x="652" y="101"/>
                  </a:lnTo>
                  <a:lnTo>
                    <a:pt x="708" y="71"/>
                  </a:lnTo>
                  <a:lnTo>
                    <a:pt x="791" y="20"/>
                  </a:lnTo>
                  <a:lnTo>
                    <a:pt x="814" y="0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rgbClr val="146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1622" y="1741"/>
              <a:ext cx="815" cy="276"/>
            </a:xfrm>
            <a:custGeom>
              <a:avLst/>
              <a:gdLst>
                <a:gd name="T0" fmla="+- 0 1837 1622"/>
                <a:gd name="T1" fmla="*/ T0 w 815"/>
                <a:gd name="T2" fmla="+- 0 1870 1741"/>
                <a:gd name="T3" fmla="*/ 1870 h 276"/>
                <a:gd name="T4" fmla="+- 0 1787 1622"/>
                <a:gd name="T5" fmla="*/ T4 w 815"/>
                <a:gd name="T6" fmla="+- 0 1879 1741"/>
                <a:gd name="T7" fmla="*/ 1879 h 276"/>
                <a:gd name="T8" fmla="+- 0 1730 1622"/>
                <a:gd name="T9" fmla="*/ T8 w 815"/>
                <a:gd name="T10" fmla="+- 0 1887 1741"/>
                <a:gd name="T11" fmla="*/ 1887 h 276"/>
                <a:gd name="T12" fmla="+- 0 1673 1622"/>
                <a:gd name="T13" fmla="*/ T12 w 815"/>
                <a:gd name="T14" fmla="+- 0 1894 1741"/>
                <a:gd name="T15" fmla="*/ 1894 h 276"/>
                <a:gd name="T16" fmla="+- 0 1622 1622"/>
                <a:gd name="T17" fmla="*/ T16 w 815"/>
                <a:gd name="T18" fmla="+- 0 1898 1741"/>
                <a:gd name="T19" fmla="*/ 1898 h 276"/>
                <a:gd name="T20" fmla="+- 0 1644 1622"/>
                <a:gd name="T21" fmla="*/ T20 w 815"/>
                <a:gd name="T22" fmla="+- 0 2016 1741"/>
                <a:gd name="T23" fmla="*/ 2016 h 276"/>
                <a:gd name="T24" fmla="+- 0 1720 1622"/>
                <a:gd name="T25" fmla="*/ T24 w 815"/>
                <a:gd name="T26" fmla="+- 0 2002 1741"/>
                <a:gd name="T27" fmla="*/ 2002 h 276"/>
                <a:gd name="T28" fmla="+- 0 1801 1622"/>
                <a:gd name="T29" fmla="*/ T28 w 815"/>
                <a:gd name="T30" fmla="+- 0 1985 1741"/>
                <a:gd name="T31" fmla="*/ 1985 h 276"/>
                <a:gd name="T32" fmla="+- 0 1887 1622"/>
                <a:gd name="T33" fmla="*/ T32 w 815"/>
                <a:gd name="T34" fmla="+- 0 1967 1741"/>
                <a:gd name="T35" fmla="*/ 1967 h 276"/>
                <a:gd name="T36" fmla="+- 0 1975 1622"/>
                <a:gd name="T37" fmla="*/ T36 w 815"/>
                <a:gd name="T38" fmla="+- 0 1947 1741"/>
                <a:gd name="T39" fmla="*/ 1947 h 276"/>
                <a:gd name="T40" fmla="+- 0 2063 1622"/>
                <a:gd name="T41" fmla="*/ T40 w 815"/>
                <a:gd name="T42" fmla="+- 0 1925 1741"/>
                <a:gd name="T43" fmla="*/ 1925 h 276"/>
                <a:gd name="T44" fmla="+- 0 2170 1622"/>
                <a:gd name="T45" fmla="*/ T44 w 815"/>
                <a:gd name="T46" fmla="+- 0 1887 1741"/>
                <a:gd name="T47" fmla="*/ 1887 h 276"/>
                <a:gd name="T48" fmla="+- 0 2274 1622"/>
                <a:gd name="T49" fmla="*/ T48 w 815"/>
                <a:gd name="T50" fmla="+- 0 1842 1741"/>
                <a:gd name="T51" fmla="*/ 1842 h 276"/>
                <a:gd name="T52" fmla="+- 0 2330 1622"/>
                <a:gd name="T53" fmla="*/ T52 w 815"/>
                <a:gd name="T54" fmla="+- 0 1812 1741"/>
                <a:gd name="T55" fmla="*/ 1812 h 276"/>
                <a:gd name="T56" fmla="+- 0 2413 1622"/>
                <a:gd name="T57" fmla="*/ T56 w 815"/>
                <a:gd name="T58" fmla="+- 0 1761 1741"/>
                <a:gd name="T59" fmla="*/ 1761 h 276"/>
                <a:gd name="T60" fmla="+- 0 2436 1622"/>
                <a:gd name="T61" fmla="*/ T60 w 815"/>
                <a:gd name="T62" fmla="+- 0 1741 1741"/>
                <a:gd name="T63" fmla="*/ 1741 h 276"/>
                <a:gd name="T64" fmla="+- 0 2436 1622"/>
                <a:gd name="T65" fmla="*/ T64 w 815"/>
                <a:gd name="T66" fmla="+- 0 1741 1741"/>
                <a:gd name="T67" fmla="*/ 1741 h 276"/>
                <a:gd name="T68" fmla="+- 0 2435 1622"/>
                <a:gd name="T69" fmla="*/ T68 w 815"/>
                <a:gd name="T70" fmla="+- 0 1741 1741"/>
                <a:gd name="T71" fmla="*/ 1741 h 276"/>
                <a:gd name="T72" fmla="+- 0 2434 1622"/>
                <a:gd name="T73" fmla="*/ T72 w 815"/>
                <a:gd name="T74" fmla="+- 0 1741 1741"/>
                <a:gd name="T75" fmla="*/ 1741 h 276"/>
                <a:gd name="T76" fmla="+- 0 2375 1622"/>
                <a:gd name="T77" fmla="*/ T76 w 815"/>
                <a:gd name="T78" fmla="+- 0 1755 1741"/>
                <a:gd name="T79" fmla="*/ 1755 h 276"/>
                <a:gd name="T80" fmla="+- 0 2318 1622"/>
                <a:gd name="T81" fmla="*/ T80 w 815"/>
                <a:gd name="T82" fmla="+- 0 1768 1741"/>
                <a:gd name="T83" fmla="*/ 1768 h 276"/>
                <a:gd name="T84" fmla="+- 0 2262 1622"/>
                <a:gd name="T85" fmla="*/ T84 w 815"/>
                <a:gd name="T86" fmla="+- 0 1781 1741"/>
                <a:gd name="T87" fmla="*/ 1781 h 276"/>
                <a:gd name="T88" fmla="+- 0 2206 1622"/>
                <a:gd name="T89" fmla="*/ T88 w 815"/>
                <a:gd name="T90" fmla="+- 0 1793 1741"/>
                <a:gd name="T91" fmla="*/ 1793 h 276"/>
                <a:gd name="T92" fmla="+- 0 2040 1622"/>
                <a:gd name="T93" fmla="*/ T92 w 815"/>
                <a:gd name="T94" fmla="+- 0 1831 1741"/>
                <a:gd name="T95" fmla="*/ 1831 h 276"/>
                <a:gd name="T96" fmla="+- 0 1989 1622"/>
                <a:gd name="T97" fmla="*/ T96 w 815"/>
                <a:gd name="T98" fmla="+- 0 1841 1741"/>
                <a:gd name="T99" fmla="*/ 1841 h 276"/>
                <a:gd name="T100" fmla="+- 0 1938 1622"/>
                <a:gd name="T101" fmla="*/ T100 w 815"/>
                <a:gd name="T102" fmla="+- 0 1851 1741"/>
                <a:gd name="T103" fmla="*/ 1851 h 276"/>
                <a:gd name="T104" fmla="+- 0 1888 1622"/>
                <a:gd name="T105" fmla="*/ T104 w 815"/>
                <a:gd name="T106" fmla="+- 0 1861 1741"/>
                <a:gd name="T107" fmla="*/ 1861 h 276"/>
                <a:gd name="T108" fmla="+- 0 1837 1622"/>
                <a:gd name="T109" fmla="*/ T108 w 815"/>
                <a:gd name="T110" fmla="+- 0 1870 1741"/>
                <a:gd name="T111" fmla="*/ 1870 h 2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815" h="276">
                  <a:moveTo>
                    <a:pt x="215" y="129"/>
                  </a:moveTo>
                  <a:lnTo>
                    <a:pt x="165" y="138"/>
                  </a:lnTo>
                  <a:lnTo>
                    <a:pt x="108" y="146"/>
                  </a:lnTo>
                  <a:lnTo>
                    <a:pt x="51" y="153"/>
                  </a:lnTo>
                  <a:lnTo>
                    <a:pt x="0" y="157"/>
                  </a:lnTo>
                  <a:lnTo>
                    <a:pt x="22" y="275"/>
                  </a:lnTo>
                  <a:lnTo>
                    <a:pt x="98" y="261"/>
                  </a:lnTo>
                  <a:lnTo>
                    <a:pt x="179" y="244"/>
                  </a:lnTo>
                  <a:lnTo>
                    <a:pt x="265" y="226"/>
                  </a:lnTo>
                  <a:lnTo>
                    <a:pt x="353" y="206"/>
                  </a:lnTo>
                  <a:lnTo>
                    <a:pt x="441" y="184"/>
                  </a:lnTo>
                  <a:lnTo>
                    <a:pt x="548" y="146"/>
                  </a:lnTo>
                  <a:lnTo>
                    <a:pt x="652" y="101"/>
                  </a:lnTo>
                  <a:lnTo>
                    <a:pt x="708" y="71"/>
                  </a:lnTo>
                  <a:lnTo>
                    <a:pt x="791" y="20"/>
                  </a:lnTo>
                  <a:lnTo>
                    <a:pt x="814" y="0"/>
                  </a:lnTo>
                  <a:lnTo>
                    <a:pt x="813" y="0"/>
                  </a:lnTo>
                  <a:lnTo>
                    <a:pt x="812" y="0"/>
                  </a:lnTo>
                  <a:lnTo>
                    <a:pt x="753" y="14"/>
                  </a:lnTo>
                  <a:lnTo>
                    <a:pt x="696" y="27"/>
                  </a:lnTo>
                  <a:lnTo>
                    <a:pt x="640" y="40"/>
                  </a:lnTo>
                  <a:lnTo>
                    <a:pt x="584" y="52"/>
                  </a:lnTo>
                  <a:lnTo>
                    <a:pt x="418" y="90"/>
                  </a:lnTo>
                  <a:lnTo>
                    <a:pt x="367" y="100"/>
                  </a:lnTo>
                  <a:lnTo>
                    <a:pt x="316" y="110"/>
                  </a:lnTo>
                  <a:lnTo>
                    <a:pt x="266" y="120"/>
                  </a:lnTo>
                  <a:lnTo>
                    <a:pt x="215" y="129"/>
                  </a:lnTo>
                  <a:close/>
                </a:path>
              </a:pathLst>
            </a:custGeom>
            <a:noFill/>
            <a:ln w="7201">
              <a:solidFill>
                <a:srgbClr val="146D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0" y="1361"/>
              <a:ext cx="178" cy="496"/>
            </a:xfrm>
            <a:custGeom>
              <a:avLst/>
              <a:gdLst>
                <a:gd name="T0" fmla="*/ 0 w 178"/>
                <a:gd name="T1" fmla="+- 0 1361 1361"/>
                <a:gd name="T2" fmla="*/ 1361 h 496"/>
                <a:gd name="T3" fmla="*/ 0 w 178"/>
                <a:gd name="T4" fmla="+- 0 1830 1361"/>
                <a:gd name="T5" fmla="*/ 1830 h 496"/>
                <a:gd name="T6" fmla="*/ 40 w 178"/>
                <a:gd name="T7" fmla="+- 0 1835 1361"/>
                <a:gd name="T8" fmla="*/ 1835 h 496"/>
                <a:gd name="T9" fmla="*/ 177 w 178"/>
                <a:gd name="T10" fmla="+- 0 1856 1361"/>
                <a:gd name="T11" fmla="*/ 1856 h 496"/>
                <a:gd name="T12" fmla="*/ 157 w 178"/>
                <a:gd name="T13" fmla="+- 0 1773 1361"/>
                <a:gd name="T14" fmla="*/ 1773 h 496"/>
                <a:gd name="T15" fmla="*/ 136 w 178"/>
                <a:gd name="T16" fmla="+- 0 1690 1361"/>
                <a:gd name="T17" fmla="*/ 1690 h 496"/>
                <a:gd name="T18" fmla="*/ 118 w 178"/>
                <a:gd name="T19" fmla="+- 0 1614 1361"/>
                <a:gd name="T20" fmla="*/ 1614 h 496"/>
                <a:gd name="T21" fmla="*/ 76 w 178"/>
                <a:gd name="T22" fmla="+- 0 1442 1361"/>
                <a:gd name="T23" fmla="*/ 1442 h 496"/>
                <a:gd name="T24" fmla="*/ 65 w 178"/>
                <a:gd name="T25" fmla="+- 0 1415 1361"/>
                <a:gd name="T26" fmla="*/ 1415 h 496"/>
                <a:gd name="T27" fmla="*/ 47 w 178"/>
                <a:gd name="T28" fmla="+- 0 1392 1361"/>
                <a:gd name="T29" fmla="*/ 1392 h 496"/>
                <a:gd name="T30" fmla="*/ 23 w 178"/>
                <a:gd name="T31" fmla="+- 0 1373 1361"/>
                <a:gd name="T32" fmla="*/ 1373 h 496"/>
                <a:gd name="T33" fmla="*/ 0 w 178"/>
                <a:gd name="T34" fmla="+- 0 1361 1361"/>
                <a:gd name="T35" fmla="*/ 1361 h 49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</a:cxnLst>
              <a:rect l="0" t="0" r="r" b="b"/>
              <a:pathLst>
                <a:path w="178" h="496">
                  <a:moveTo>
                    <a:pt x="0" y="0"/>
                  </a:moveTo>
                  <a:lnTo>
                    <a:pt x="0" y="469"/>
                  </a:lnTo>
                  <a:lnTo>
                    <a:pt x="40" y="474"/>
                  </a:lnTo>
                  <a:lnTo>
                    <a:pt x="177" y="495"/>
                  </a:lnTo>
                  <a:lnTo>
                    <a:pt x="157" y="412"/>
                  </a:lnTo>
                  <a:lnTo>
                    <a:pt x="136" y="329"/>
                  </a:lnTo>
                  <a:lnTo>
                    <a:pt x="118" y="253"/>
                  </a:lnTo>
                  <a:lnTo>
                    <a:pt x="76" y="81"/>
                  </a:lnTo>
                  <a:lnTo>
                    <a:pt x="65" y="54"/>
                  </a:lnTo>
                  <a:lnTo>
                    <a:pt x="47" y="31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C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" name="AutoShape 29"/>
            <p:cNvSpPr>
              <a:spLocks/>
            </p:cNvSpPr>
            <p:nvPr/>
          </p:nvSpPr>
          <p:spPr bwMode="auto">
            <a:xfrm>
              <a:off x="-177" y="4760"/>
              <a:ext cx="178" cy="496"/>
            </a:xfrm>
            <a:custGeom>
              <a:avLst/>
              <a:gdLst>
                <a:gd name="T0" fmla="+- 0 177 -177"/>
                <a:gd name="T1" fmla="*/ T0 w 178"/>
                <a:gd name="T2" fmla="+- 0 1856 4760"/>
                <a:gd name="T3" fmla="*/ 1856 h 496"/>
                <a:gd name="T4" fmla="+- 0 157 -177"/>
                <a:gd name="T5" fmla="*/ T4 w 178"/>
                <a:gd name="T6" fmla="+- 0 1773 4760"/>
                <a:gd name="T7" fmla="*/ 1773 h 496"/>
                <a:gd name="T8" fmla="+- 0 136 -177"/>
                <a:gd name="T9" fmla="*/ T8 w 178"/>
                <a:gd name="T10" fmla="+- 0 1690 4760"/>
                <a:gd name="T11" fmla="*/ 1690 h 496"/>
                <a:gd name="T12" fmla="+- 0 118 -177"/>
                <a:gd name="T13" fmla="*/ T12 w 178"/>
                <a:gd name="T14" fmla="+- 0 1614 4760"/>
                <a:gd name="T15" fmla="*/ 1614 h 496"/>
                <a:gd name="T16" fmla="+- 0 101 -177"/>
                <a:gd name="T17" fmla="*/ T16 w 178"/>
                <a:gd name="T18" fmla="+- 0 1547 4760"/>
                <a:gd name="T19" fmla="*/ 1547 h 496"/>
                <a:gd name="T20" fmla="+- 0 91 -177"/>
                <a:gd name="T21" fmla="*/ T20 w 178"/>
                <a:gd name="T22" fmla="+- 0 1504 4760"/>
                <a:gd name="T23" fmla="*/ 1504 h 496"/>
                <a:gd name="T24" fmla="+- 0 83 -177"/>
                <a:gd name="T25" fmla="*/ T24 w 178"/>
                <a:gd name="T26" fmla="+- 0 1471 4760"/>
                <a:gd name="T27" fmla="*/ 1471 h 496"/>
                <a:gd name="T28" fmla="+- 0 78 -177"/>
                <a:gd name="T29" fmla="*/ T28 w 178"/>
                <a:gd name="T30" fmla="+- 0 1450 4760"/>
                <a:gd name="T31" fmla="*/ 1450 h 496"/>
                <a:gd name="T32" fmla="+- 0 76 -177"/>
                <a:gd name="T33" fmla="*/ T32 w 178"/>
                <a:gd name="T34" fmla="+- 0 1442 4760"/>
                <a:gd name="T35" fmla="*/ 1442 h 496"/>
                <a:gd name="T36" fmla="+- 0 65 -177"/>
                <a:gd name="T37" fmla="*/ T36 w 178"/>
                <a:gd name="T38" fmla="+- 0 1415 4760"/>
                <a:gd name="T39" fmla="*/ 1415 h 496"/>
                <a:gd name="T40" fmla="+- 0 47 -177"/>
                <a:gd name="T41" fmla="*/ T40 w 178"/>
                <a:gd name="T42" fmla="+- 0 1392 4760"/>
                <a:gd name="T43" fmla="*/ 1392 h 496"/>
                <a:gd name="T44" fmla="+- 0 23 -177"/>
                <a:gd name="T45" fmla="*/ T44 w 178"/>
                <a:gd name="T46" fmla="+- 0 1373 4760"/>
                <a:gd name="T47" fmla="*/ 1373 h 496"/>
                <a:gd name="T48" fmla="+- 0 0 -177"/>
                <a:gd name="T49" fmla="*/ T48 w 178"/>
                <a:gd name="T50" fmla="+- 0 1361 4760"/>
                <a:gd name="T51" fmla="*/ 1361 h 496"/>
                <a:gd name="T52" fmla="+- 0 0 -177"/>
                <a:gd name="T53" fmla="*/ T52 w 178"/>
                <a:gd name="T54" fmla="+- 0 1830 4760"/>
                <a:gd name="T55" fmla="*/ 1830 h 496"/>
                <a:gd name="T56" fmla="+- 0 40 -177"/>
                <a:gd name="T57" fmla="*/ T56 w 178"/>
                <a:gd name="T58" fmla="+- 0 1835 4760"/>
                <a:gd name="T59" fmla="*/ 1835 h 496"/>
                <a:gd name="T60" fmla="+- 0 85 -177"/>
                <a:gd name="T61" fmla="*/ T60 w 178"/>
                <a:gd name="T62" fmla="+- 0 1842 4760"/>
                <a:gd name="T63" fmla="*/ 1842 h 496"/>
                <a:gd name="T64" fmla="+- 0 131 -177"/>
                <a:gd name="T65" fmla="*/ T64 w 178"/>
                <a:gd name="T66" fmla="+- 0 1849 4760"/>
                <a:gd name="T67" fmla="*/ 1849 h 496"/>
                <a:gd name="T68" fmla="+- 0 177 -177"/>
                <a:gd name="T69" fmla="*/ T68 w 178"/>
                <a:gd name="T70" fmla="+- 0 1856 4760"/>
                <a:gd name="T71" fmla="*/ 1856 h 4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178" h="496">
                  <a:moveTo>
                    <a:pt x="354" y="-2904"/>
                  </a:moveTo>
                  <a:lnTo>
                    <a:pt x="334" y="-2987"/>
                  </a:lnTo>
                  <a:lnTo>
                    <a:pt x="313" y="-3070"/>
                  </a:lnTo>
                  <a:lnTo>
                    <a:pt x="295" y="-3146"/>
                  </a:lnTo>
                  <a:lnTo>
                    <a:pt x="278" y="-3213"/>
                  </a:lnTo>
                  <a:lnTo>
                    <a:pt x="268" y="-3256"/>
                  </a:lnTo>
                  <a:lnTo>
                    <a:pt x="260" y="-3289"/>
                  </a:lnTo>
                  <a:lnTo>
                    <a:pt x="255" y="-3310"/>
                  </a:lnTo>
                  <a:lnTo>
                    <a:pt x="253" y="-3318"/>
                  </a:lnTo>
                  <a:lnTo>
                    <a:pt x="242" y="-3345"/>
                  </a:lnTo>
                  <a:lnTo>
                    <a:pt x="224" y="-3368"/>
                  </a:lnTo>
                  <a:lnTo>
                    <a:pt x="200" y="-3387"/>
                  </a:lnTo>
                  <a:lnTo>
                    <a:pt x="177" y="-3399"/>
                  </a:lnTo>
                  <a:moveTo>
                    <a:pt x="177" y="-2930"/>
                  </a:moveTo>
                  <a:lnTo>
                    <a:pt x="217" y="-2925"/>
                  </a:lnTo>
                  <a:lnTo>
                    <a:pt x="262" y="-2918"/>
                  </a:lnTo>
                  <a:lnTo>
                    <a:pt x="308" y="-2911"/>
                  </a:lnTo>
                  <a:lnTo>
                    <a:pt x="354" y="-2904"/>
                  </a:lnTo>
                </a:path>
              </a:pathLst>
            </a:custGeom>
            <a:noFill/>
            <a:ln w="7201">
              <a:solidFill>
                <a:srgbClr val="83CE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0" y="2108"/>
              <a:ext cx="377" cy="414"/>
            </a:xfrm>
            <a:custGeom>
              <a:avLst/>
              <a:gdLst>
                <a:gd name="T0" fmla="*/ 0 w 377"/>
                <a:gd name="T1" fmla="+- 0 2108 2108"/>
                <a:gd name="T2" fmla="*/ 2108 h 414"/>
                <a:gd name="T3" fmla="*/ 0 w 377"/>
                <a:gd name="T4" fmla="+- 0 2215 2108"/>
                <a:gd name="T5" fmla="*/ 2215 h 414"/>
                <a:gd name="T6" fmla="*/ 154 w 377"/>
                <a:gd name="T7" fmla="+- 0 2522 2108"/>
                <a:gd name="T8" fmla="*/ 2522 h 414"/>
                <a:gd name="T9" fmla="*/ 377 w 377"/>
                <a:gd name="T10" fmla="+- 0 2460 2108"/>
                <a:gd name="T11" fmla="*/ 2460 h 414"/>
                <a:gd name="T12" fmla="*/ 283 w 377"/>
                <a:gd name="T13" fmla="+- 0 2232 2108"/>
                <a:gd name="T14" fmla="*/ 2232 h 414"/>
                <a:gd name="T15" fmla="*/ 267 w 377"/>
                <a:gd name="T16" fmla="+- 0 2191 2108"/>
                <a:gd name="T17" fmla="*/ 2191 h 414"/>
                <a:gd name="T18" fmla="*/ 244 w 377"/>
                <a:gd name="T19" fmla="+- 0 2120 2108"/>
                <a:gd name="T20" fmla="*/ 2120 h 414"/>
                <a:gd name="T21" fmla="*/ 0 w 377"/>
                <a:gd name="T22" fmla="+- 0 2108 2108"/>
                <a:gd name="T23" fmla="*/ 2108 h 41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</a:cxnLst>
              <a:rect l="0" t="0" r="r" b="b"/>
              <a:pathLst>
                <a:path w="377" h="414">
                  <a:moveTo>
                    <a:pt x="0" y="0"/>
                  </a:moveTo>
                  <a:lnTo>
                    <a:pt x="0" y="107"/>
                  </a:lnTo>
                  <a:lnTo>
                    <a:pt x="154" y="414"/>
                  </a:lnTo>
                  <a:lnTo>
                    <a:pt x="377" y="352"/>
                  </a:lnTo>
                  <a:lnTo>
                    <a:pt x="283" y="124"/>
                  </a:lnTo>
                  <a:lnTo>
                    <a:pt x="267" y="83"/>
                  </a:lnTo>
                  <a:lnTo>
                    <a:pt x="24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C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0" y="2108"/>
              <a:ext cx="377" cy="414"/>
            </a:xfrm>
            <a:custGeom>
              <a:avLst/>
              <a:gdLst>
                <a:gd name="T0" fmla="*/ 0 w 377"/>
                <a:gd name="T1" fmla="+- 0 2215 2108"/>
                <a:gd name="T2" fmla="*/ 2215 h 414"/>
                <a:gd name="T3" fmla="*/ 154 w 377"/>
                <a:gd name="T4" fmla="+- 0 2522 2108"/>
                <a:gd name="T5" fmla="*/ 2522 h 414"/>
                <a:gd name="T6" fmla="*/ 377 w 377"/>
                <a:gd name="T7" fmla="+- 0 2460 2108"/>
                <a:gd name="T8" fmla="*/ 2460 h 414"/>
                <a:gd name="T9" fmla="*/ 316 w 377"/>
                <a:gd name="T10" fmla="+- 0 2312 2108"/>
                <a:gd name="T11" fmla="*/ 2312 h 414"/>
                <a:gd name="T12" fmla="*/ 283 w 377"/>
                <a:gd name="T13" fmla="+- 0 2232 2108"/>
                <a:gd name="T14" fmla="*/ 2232 h 414"/>
                <a:gd name="T15" fmla="*/ 256 w 377"/>
                <a:gd name="T16" fmla="+- 0 2163 2108"/>
                <a:gd name="T17" fmla="*/ 2163 h 414"/>
                <a:gd name="T18" fmla="*/ 244 w 377"/>
                <a:gd name="T19" fmla="+- 0 2120 2108"/>
                <a:gd name="T20" fmla="*/ 2120 h 414"/>
                <a:gd name="T21" fmla="*/ 186 w 377"/>
                <a:gd name="T22" fmla="+- 0 2117 2108"/>
                <a:gd name="T23" fmla="*/ 2117 h 414"/>
                <a:gd name="T24" fmla="*/ 125 w 377"/>
                <a:gd name="T25" fmla="+- 0 2113 2108"/>
                <a:gd name="T26" fmla="*/ 2113 h 414"/>
                <a:gd name="T27" fmla="*/ 61 w 377"/>
                <a:gd name="T28" fmla="+- 0 2111 2108"/>
                <a:gd name="T29" fmla="*/ 2111 h 414"/>
                <a:gd name="T30" fmla="*/ 0 w 377"/>
                <a:gd name="T31" fmla="+- 0 2108 2108"/>
                <a:gd name="T32" fmla="*/ 2108 h 41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</a:cxnLst>
              <a:rect l="0" t="0" r="r" b="b"/>
              <a:pathLst>
                <a:path w="377" h="414">
                  <a:moveTo>
                    <a:pt x="0" y="107"/>
                  </a:moveTo>
                  <a:lnTo>
                    <a:pt x="154" y="414"/>
                  </a:lnTo>
                  <a:lnTo>
                    <a:pt x="377" y="352"/>
                  </a:lnTo>
                  <a:lnTo>
                    <a:pt x="316" y="204"/>
                  </a:lnTo>
                  <a:lnTo>
                    <a:pt x="283" y="124"/>
                  </a:lnTo>
                  <a:lnTo>
                    <a:pt x="256" y="55"/>
                  </a:lnTo>
                  <a:lnTo>
                    <a:pt x="244" y="12"/>
                  </a:lnTo>
                  <a:lnTo>
                    <a:pt x="186" y="9"/>
                  </a:lnTo>
                  <a:lnTo>
                    <a:pt x="125" y="5"/>
                  </a:lnTo>
                  <a:lnTo>
                    <a:pt x="61" y="3"/>
                  </a:lnTo>
                  <a:lnTo>
                    <a:pt x="0" y="0"/>
                  </a:lnTo>
                </a:path>
              </a:pathLst>
            </a:custGeom>
            <a:noFill/>
            <a:ln w="7201">
              <a:solidFill>
                <a:srgbClr val="83CE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pic>
          <p:nvPicPr>
            <p:cNvPr id="36" name="Picture 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" y="1824"/>
              <a:ext cx="255" cy="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" y="1926"/>
              <a:ext cx="108" cy="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" y="2071"/>
              <a:ext cx="351" cy="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1137" y="864"/>
              <a:ext cx="485" cy="1074"/>
            </a:xfrm>
            <a:custGeom>
              <a:avLst/>
              <a:gdLst>
                <a:gd name="T0" fmla="+- 0 1461 1137"/>
                <a:gd name="T1" fmla="*/ T0 w 485"/>
                <a:gd name="T2" fmla="+- 0 864 864"/>
                <a:gd name="T3" fmla="*/ 864 h 1074"/>
                <a:gd name="T4" fmla="+- 0 1359 1137"/>
                <a:gd name="T5" fmla="*/ T4 w 485"/>
                <a:gd name="T6" fmla="+- 0 903 864"/>
                <a:gd name="T7" fmla="*/ 903 h 1074"/>
                <a:gd name="T8" fmla="+- 0 1308 1137"/>
                <a:gd name="T9" fmla="*/ T8 w 485"/>
                <a:gd name="T10" fmla="+- 0 1018 864"/>
                <a:gd name="T11" fmla="*/ 1018 h 1074"/>
                <a:gd name="T12" fmla="+- 0 1297 1137"/>
                <a:gd name="T13" fmla="*/ T12 w 485"/>
                <a:gd name="T14" fmla="+- 0 1089 864"/>
                <a:gd name="T15" fmla="*/ 1089 h 1074"/>
                <a:gd name="T16" fmla="+- 0 1291 1137"/>
                <a:gd name="T17" fmla="*/ T16 w 485"/>
                <a:gd name="T18" fmla="+- 0 1164 864"/>
                <a:gd name="T19" fmla="*/ 1164 h 1074"/>
                <a:gd name="T20" fmla="+- 0 1290 1137"/>
                <a:gd name="T21" fmla="*/ T20 w 485"/>
                <a:gd name="T22" fmla="+- 0 1234 864"/>
                <a:gd name="T23" fmla="*/ 1234 h 1074"/>
                <a:gd name="T24" fmla="+- 0 1290 1137"/>
                <a:gd name="T25" fmla="*/ T24 w 485"/>
                <a:gd name="T26" fmla="+- 0 1297 864"/>
                <a:gd name="T27" fmla="*/ 1297 h 1074"/>
                <a:gd name="T28" fmla="+- 0 1290 1137"/>
                <a:gd name="T29" fmla="*/ T28 w 485"/>
                <a:gd name="T30" fmla="+- 0 1344 864"/>
                <a:gd name="T31" fmla="*/ 1344 h 1074"/>
                <a:gd name="T32" fmla="+- 0 1276 1137"/>
                <a:gd name="T33" fmla="*/ T32 w 485"/>
                <a:gd name="T34" fmla="+- 0 1443 864"/>
                <a:gd name="T35" fmla="*/ 1443 h 1074"/>
                <a:gd name="T36" fmla="+- 0 1260 1137"/>
                <a:gd name="T37" fmla="*/ T36 w 485"/>
                <a:gd name="T38" fmla="+- 0 1511 864"/>
                <a:gd name="T39" fmla="*/ 1511 h 1074"/>
                <a:gd name="T40" fmla="+- 0 1241 1137"/>
                <a:gd name="T41" fmla="*/ T40 w 485"/>
                <a:gd name="T42" fmla="+- 0 1588 864"/>
                <a:gd name="T43" fmla="*/ 1588 h 1074"/>
                <a:gd name="T44" fmla="+- 0 1217 1137"/>
                <a:gd name="T45" fmla="*/ T44 w 485"/>
                <a:gd name="T46" fmla="+- 0 1671 864"/>
                <a:gd name="T47" fmla="*/ 1671 h 1074"/>
                <a:gd name="T48" fmla="+- 0 1192 1137"/>
                <a:gd name="T49" fmla="*/ T48 w 485"/>
                <a:gd name="T50" fmla="+- 0 1759 864"/>
                <a:gd name="T51" fmla="*/ 1759 h 1074"/>
                <a:gd name="T52" fmla="+- 0 1164 1137"/>
                <a:gd name="T53" fmla="*/ T52 w 485"/>
                <a:gd name="T54" fmla="+- 0 1849 864"/>
                <a:gd name="T55" fmla="*/ 1849 h 1074"/>
                <a:gd name="T56" fmla="+- 0 1137 1137"/>
                <a:gd name="T57" fmla="*/ T56 w 485"/>
                <a:gd name="T58" fmla="+- 0 1938 864"/>
                <a:gd name="T59" fmla="*/ 1938 h 1074"/>
                <a:gd name="T60" fmla="+- 0 1204 1137"/>
                <a:gd name="T61" fmla="*/ T60 w 485"/>
                <a:gd name="T62" fmla="+- 0 1935 864"/>
                <a:gd name="T63" fmla="*/ 1935 h 1074"/>
                <a:gd name="T64" fmla="+- 0 1277 1137"/>
                <a:gd name="T65" fmla="*/ T64 w 485"/>
                <a:gd name="T66" fmla="+- 0 1930 864"/>
                <a:gd name="T67" fmla="*/ 1930 h 1074"/>
                <a:gd name="T68" fmla="+- 0 1356 1137"/>
                <a:gd name="T69" fmla="*/ T68 w 485"/>
                <a:gd name="T70" fmla="+- 0 1924 864"/>
                <a:gd name="T71" fmla="*/ 1924 h 1074"/>
                <a:gd name="T72" fmla="+- 0 1439 1137"/>
                <a:gd name="T73" fmla="*/ T72 w 485"/>
                <a:gd name="T74" fmla="+- 0 1916 864"/>
                <a:gd name="T75" fmla="*/ 1916 h 1074"/>
                <a:gd name="T76" fmla="+- 0 1528 1137"/>
                <a:gd name="T77" fmla="*/ T76 w 485"/>
                <a:gd name="T78" fmla="+- 0 1906 864"/>
                <a:gd name="T79" fmla="*/ 1906 h 1074"/>
                <a:gd name="T80" fmla="+- 0 1621 1137"/>
                <a:gd name="T81" fmla="*/ T80 w 485"/>
                <a:gd name="T82" fmla="+- 0 1895 864"/>
                <a:gd name="T83" fmla="*/ 1895 h 1074"/>
                <a:gd name="T84" fmla="+- 0 1611 1137"/>
                <a:gd name="T85" fmla="*/ T84 w 485"/>
                <a:gd name="T86" fmla="+- 0 1809 864"/>
                <a:gd name="T87" fmla="*/ 1809 h 1074"/>
                <a:gd name="T88" fmla="+- 0 1603 1137"/>
                <a:gd name="T89" fmla="*/ T88 w 485"/>
                <a:gd name="T90" fmla="+- 0 1725 864"/>
                <a:gd name="T91" fmla="*/ 1725 h 1074"/>
                <a:gd name="T92" fmla="+- 0 1597 1137"/>
                <a:gd name="T93" fmla="*/ T92 w 485"/>
                <a:gd name="T94" fmla="+- 0 1643 864"/>
                <a:gd name="T95" fmla="*/ 1643 h 1074"/>
                <a:gd name="T96" fmla="+- 0 1591 1137"/>
                <a:gd name="T97" fmla="*/ T96 w 485"/>
                <a:gd name="T98" fmla="+- 0 1562 864"/>
                <a:gd name="T99" fmla="*/ 1562 h 1074"/>
                <a:gd name="T100" fmla="+- 0 1587 1137"/>
                <a:gd name="T101" fmla="*/ T100 w 485"/>
                <a:gd name="T102" fmla="+- 0 1482 864"/>
                <a:gd name="T103" fmla="*/ 1482 h 1074"/>
                <a:gd name="T104" fmla="+- 0 1583 1137"/>
                <a:gd name="T105" fmla="*/ T104 w 485"/>
                <a:gd name="T106" fmla="+- 0 1403 864"/>
                <a:gd name="T107" fmla="*/ 1403 h 1074"/>
                <a:gd name="T108" fmla="+- 0 1580 1137"/>
                <a:gd name="T109" fmla="*/ T108 w 485"/>
                <a:gd name="T110" fmla="+- 0 1324 864"/>
                <a:gd name="T111" fmla="*/ 1324 h 1074"/>
                <a:gd name="T112" fmla="+- 0 1573 1137"/>
                <a:gd name="T113" fmla="*/ T112 w 485"/>
                <a:gd name="T114" fmla="+- 0 1164 864"/>
                <a:gd name="T115" fmla="*/ 1164 h 1074"/>
                <a:gd name="T116" fmla="+- 0 1570 1137"/>
                <a:gd name="T117" fmla="*/ T116 w 485"/>
                <a:gd name="T118" fmla="+- 0 1087 864"/>
                <a:gd name="T119" fmla="*/ 1087 h 1074"/>
                <a:gd name="T120" fmla="+- 0 1566 1137"/>
                <a:gd name="T121" fmla="*/ T120 w 485"/>
                <a:gd name="T122" fmla="+- 0 1006 864"/>
                <a:gd name="T123" fmla="*/ 1006 h 1074"/>
                <a:gd name="T124" fmla="+- 0 1561 1137"/>
                <a:gd name="T125" fmla="*/ T124 w 485"/>
                <a:gd name="T126" fmla="+- 0 925 864"/>
                <a:gd name="T127" fmla="*/ 925 h 1074"/>
                <a:gd name="T128" fmla="+- 0 1564 1137"/>
                <a:gd name="T129" fmla="*/ T128 w 485"/>
                <a:gd name="T130" fmla="+- 0 896 864"/>
                <a:gd name="T131" fmla="*/ 896 h 1074"/>
                <a:gd name="T132" fmla="+- 0 1555 1137"/>
                <a:gd name="T133" fmla="*/ T132 w 485"/>
                <a:gd name="T134" fmla="+- 0 881 864"/>
                <a:gd name="T135" fmla="*/ 881 h 1074"/>
                <a:gd name="T136" fmla="+- 0 1523 1137"/>
                <a:gd name="T137" fmla="*/ T136 w 485"/>
                <a:gd name="T138" fmla="+- 0 872 864"/>
                <a:gd name="T139" fmla="*/ 872 h 1074"/>
                <a:gd name="T140" fmla="+- 0 1461 1137"/>
                <a:gd name="T141" fmla="*/ T140 w 485"/>
                <a:gd name="T142" fmla="+- 0 864 864"/>
                <a:gd name="T143" fmla="*/ 864 h 107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485" h="1074">
                  <a:moveTo>
                    <a:pt x="324" y="0"/>
                  </a:moveTo>
                  <a:lnTo>
                    <a:pt x="222" y="39"/>
                  </a:lnTo>
                  <a:lnTo>
                    <a:pt x="171" y="154"/>
                  </a:lnTo>
                  <a:lnTo>
                    <a:pt x="160" y="225"/>
                  </a:lnTo>
                  <a:lnTo>
                    <a:pt x="154" y="300"/>
                  </a:lnTo>
                  <a:lnTo>
                    <a:pt x="153" y="370"/>
                  </a:lnTo>
                  <a:lnTo>
                    <a:pt x="153" y="433"/>
                  </a:lnTo>
                  <a:lnTo>
                    <a:pt x="153" y="480"/>
                  </a:lnTo>
                  <a:lnTo>
                    <a:pt x="139" y="579"/>
                  </a:lnTo>
                  <a:lnTo>
                    <a:pt x="123" y="647"/>
                  </a:lnTo>
                  <a:lnTo>
                    <a:pt x="104" y="724"/>
                  </a:lnTo>
                  <a:lnTo>
                    <a:pt x="80" y="807"/>
                  </a:lnTo>
                  <a:lnTo>
                    <a:pt x="55" y="895"/>
                  </a:lnTo>
                  <a:lnTo>
                    <a:pt x="27" y="985"/>
                  </a:lnTo>
                  <a:lnTo>
                    <a:pt x="0" y="1074"/>
                  </a:lnTo>
                  <a:lnTo>
                    <a:pt x="67" y="1071"/>
                  </a:lnTo>
                  <a:lnTo>
                    <a:pt x="140" y="1066"/>
                  </a:lnTo>
                  <a:lnTo>
                    <a:pt x="219" y="1060"/>
                  </a:lnTo>
                  <a:lnTo>
                    <a:pt x="302" y="1052"/>
                  </a:lnTo>
                  <a:lnTo>
                    <a:pt x="391" y="1042"/>
                  </a:lnTo>
                  <a:lnTo>
                    <a:pt x="484" y="1031"/>
                  </a:lnTo>
                  <a:lnTo>
                    <a:pt x="474" y="945"/>
                  </a:lnTo>
                  <a:lnTo>
                    <a:pt x="466" y="861"/>
                  </a:lnTo>
                  <a:lnTo>
                    <a:pt x="460" y="779"/>
                  </a:lnTo>
                  <a:lnTo>
                    <a:pt x="454" y="698"/>
                  </a:lnTo>
                  <a:lnTo>
                    <a:pt x="450" y="618"/>
                  </a:lnTo>
                  <a:lnTo>
                    <a:pt x="446" y="539"/>
                  </a:lnTo>
                  <a:lnTo>
                    <a:pt x="443" y="460"/>
                  </a:lnTo>
                  <a:lnTo>
                    <a:pt x="436" y="300"/>
                  </a:lnTo>
                  <a:lnTo>
                    <a:pt x="433" y="223"/>
                  </a:lnTo>
                  <a:lnTo>
                    <a:pt x="429" y="142"/>
                  </a:lnTo>
                  <a:lnTo>
                    <a:pt x="424" y="61"/>
                  </a:lnTo>
                  <a:lnTo>
                    <a:pt x="427" y="32"/>
                  </a:lnTo>
                  <a:lnTo>
                    <a:pt x="418" y="17"/>
                  </a:lnTo>
                  <a:lnTo>
                    <a:pt x="386" y="8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83C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0" name="Freeform 36"/>
            <p:cNvSpPr>
              <a:spLocks/>
            </p:cNvSpPr>
            <p:nvPr/>
          </p:nvSpPr>
          <p:spPr bwMode="auto">
            <a:xfrm>
              <a:off x="1137" y="864"/>
              <a:ext cx="485" cy="1074"/>
            </a:xfrm>
            <a:custGeom>
              <a:avLst/>
              <a:gdLst>
                <a:gd name="T0" fmla="+- 0 1561 1137"/>
                <a:gd name="T1" fmla="*/ T0 w 485"/>
                <a:gd name="T2" fmla="+- 0 925 864"/>
                <a:gd name="T3" fmla="*/ 925 h 1074"/>
                <a:gd name="T4" fmla="+- 0 1564 1137"/>
                <a:gd name="T5" fmla="*/ T4 w 485"/>
                <a:gd name="T6" fmla="+- 0 896 864"/>
                <a:gd name="T7" fmla="*/ 896 h 1074"/>
                <a:gd name="T8" fmla="+- 0 1555 1137"/>
                <a:gd name="T9" fmla="*/ T8 w 485"/>
                <a:gd name="T10" fmla="+- 0 881 864"/>
                <a:gd name="T11" fmla="*/ 881 h 1074"/>
                <a:gd name="T12" fmla="+- 0 1523 1137"/>
                <a:gd name="T13" fmla="*/ T12 w 485"/>
                <a:gd name="T14" fmla="+- 0 872 864"/>
                <a:gd name="T15" fmla="*/ 872 h 1074"/>
                <a:gd name="T16" fmla="+- 0 1461 1137"/>
                <a:gd name="T17" fmla="*/ T16 w 485"/>
                <a:gd name="T18" fmla="+- 0 864 864"/>
                <a:gd name="T19" fmla="*/ 864 h 1074"/>
                <a:gd name="T20" fmla="+- 0 1402 1137"/>
                <a:gd name="T21" fmla="*/ T20 w 485"/>
                <a:gd name="T22" fmla="+- 0 872 864"/>
                <a:gd name="T23" fmla="*/ 872 h 1074"/>
                <a:gd name="T24" fmla="+- 0 1328 1137"/>
                <a:gd name="T25" fmla="*/ T24 w 485"/>
                <a:gd name="T26" fmla="+- 0 954 864"/>
                <a:gd name="T27" fmla="*/ 954 h 1074"/>
                <a:gd name="T28" fmla="+- 0 1308 1137"/>
                <a:gd name="T29" fmla="*/ T28 w 485"/>
                <a:gd name="T30" fmla="+- 0 1018 864"/>
                <a:gd name="T31" fmla="*/ 1018 h 1074"/>
                <a:gd name="T32" fmla="+- 0 1297 1137"/>
                <a:gd name="T33" fmla="*/ T32 w 485"/>
                <a:gd name="T34" fmla="+- 0 1089 864"/>
                <a:gd name="T35" fmla="*/ 1089 h 1074"/>
                <a:gd name="T36" fmla="+- 0 1291 1137"/>
                <a:gd name="T37" fmla="*/ T36 w 485"/>
                <a:gd name="T38" fmla="+- 0 1164 864"/>
                <a:gd name="T39" fmla="*/ 1164 h 1074"/>
                <a:gd name="T40" fmla="+- 0 1290 1137"/>
                <a:gd name="T41" fmla="*/ T40 w 485"/>
                <a:gd name="T42" fmla="+- 0 1234 864"/>
                <a:gd name="T43" fmla="*/ 1234 h 1074"/>
                <a:gd name="T44" fmla="+- 0 1290 1137"/>
                <a:gd name="T45" fmla="*/ T44 w 485"/>
                <a:gd name="T46" fmla="+- 0 1297 864"/>
                <a:gd name="T47" fmla="*/ 1297 h 1074"/>
                <a:gd name="T48" fmla="+- 0 1290 1137"/>
                <a:gd name="T49" fmla="*/ T48 w 485"/>
                <a:gd name="T50" fmla="+- 0 1344 864"/>
                <a:gd name="T51" fmla="*/ 1344 h 1074"/>
                <a:gd name="T52" fmla="+- 0 1276 1137"/>
                <a:gd name="T53" fmla="*/ T52 w 485"/>
                <a:gd name="T54" fmla="+- 0 1443 864"/>
                <a:gd name="T55" fmla="*/ 1443 h 1074"/>
                <a:gd name="T56" fmla="+- 0 1260 1137"/>
                <a:gd name="T57" fmla="*/ T56 w 485"/>
                <a:gd name="T58" fmla="+- 0 1511 864"/>
                <a:gd name="T59" fmla="*/ 1511 h 1074"/>
                <a:gd name="T60" fmla="+- 0 1241 1137"/>
                <a:gd name="T61" fmla="*/ T60 w 485"/>
                <a:gd name="T62" fmla="+- 0 1588 864"/>
                <a:gd name="T63" fmla="*/ 1588 h 1074"/>
                <a:gd name="T64" fmla="+- 0 1217 1137"/>
                <a:gd name="T65" fmla="*/ T64 w 485"/>
                <a:gd name="T66" fmla="+- 0 1671 864"/>
                <a:gd name="T67" fmla="*/ 1671 h 1074"/>
                <a:gd name="T68" fmla="+- 0 1192 1137"/>
                <a:gd name="T69" fmla="*/ T68 w 485"/>
                <a:gd name="T70" fmla="+- 0 1759 864"/>
                <a:gd name="T71" fmla="*/ 1759 h 1074"/>
                <a:gd name="T72" fmla="+- 0 1164 1137"/>
                <a:gd name="T73" fmla="*/ T72 w 485"/>
                <a:gd name="T74" fmla="+- 0 1849 864"/>
                <a:gd name="T75" fmla="*/ 1849 h 1074"/>
                <a:gd name="T76" fmla="+- 0 1137 1137"/>
                <a:gd name="T77" fmla="*/ T76 w 485"/>
                <a:gd name="T78" fmla="+- 0 1938 864"/>
                <a:gd name="T79" fmla="*/ 1938 h 1074"/>
                <a:gd name="T80" fmla="+- 0 1204 1137"/>
                <a:gd name="T81" fmla="*/ T80 w 485"/>
                <a:gd name="T82" fmla="+- 0 1935 864"/>
                <a:gd name="T83" fmla="*/ 1935 h 1074"/>
                <a:gd name="T84" fmla="+- 0 1277 1137"/>
                <a:gd name="T85" fmla="*/ T84 w 485"/>
                <a:gd name="T86" fmla="+- 0 1930 864"/>
                <a:gd name="T87" fmla="*/ 1930 h 1074"/>
                <a:gd name="T88" fmla="+- 0 1356 1137"/>
                <a:gd name="T89" fmla="*/ T88 w 485"/>
                <a:gd name="T90" fmla="+- 0 1924 864"/>
                <a:gd name="T91" fmla="*/ 1924 h 1074"/>
                <a:gd name="T92" fmla="+- 0 1439 1137"/>
                <a:gd name="T93" fmla="*/ T92 w 485"/>
                <a:gd name="T94" fmla="+- 0 1916 864"/>
                <a:gd name="T95" fmla="*/ 1916 h 1074"/>
                <a:gd name="T96" fmla="+- 0 1528 1137"/>
                <a:gd name="T97" fmla="*/ T96 w 485"/>
                <a:gd name="T98" fmla="+- 0 1906 864"/>
                <a:gd name="T99" fmla="*/ 1906 h 1074"/>
                <a:gd name="T100" fmla="+- 0 1621 1137"/>
                <a:gd name="T101" fmla="*/ T100 w 485"/>
                <a:gd name="T102" fmla="+- 0 1895 864"/>
                <a:gd name="T103" fmla="*/ 1895 h 1074"/>
                <a:gd name="T104" fmla="+- 0 1611 1137"/>
                <a:gd name="T105" fmla="*/ T104 w 485"/>
                <a:gd name="T106" fmla="+- 0 1809 864"/>
                <a:gd name="T107" fmla="*/ 1809 h 1074"/>
                <a:gd name="T108" fmla="+- 0 1603 1137"/>
                <a:gd name="T109" fmla="*/ T108 w 485"/>
                <a:gd name="T110" fmla="+- 0 1725 864"/>
                <a:gd name="T111" fmla="*/ 1725 h 1074"/>
                <a:gd name="T112" fmla="+- 0 1597 1137"/>
                <a:gd name="T113" fmla="*/ T112 w 485"/>
                <a:gd name="T114" fmla="+- 0 1643 864"/>
                <a:gd name="T115" fmla="*/ 1643 h 1074"/>
                <a:gd name="T116" fmla="+- 0 1591 1137"/>
                <a:gd name="T117" fmla="*/ T116 w 485"/>
                <a:gd name="T118" fmla="+- 0 1562 864"/>
                <a:gd name="T119" fmla="*/ 1562 h 1074"/>
                <a:gd name="T120" fmla="+- 0 1587 1137"/>
                <a:gd name="T121" fmla="*/ T120 w 485"/>
                <a:gd name="T122" fmla="+- 0 1482 864"/>
                <a:gd name="T123" fmla="*/ 1482 h 1074"/>
                <a:gd name="T124" fmla="+- 0 1583 1137"/>
                <a:gd name="T125" fmla="*/ T124 w 485"/>
                <a:gd name="T126" fmla="+- 0 1403 864"/>
                <a:gd name="T127" fmla="*/ 1403 h 1074"/>
                <a:gd name="T128" fmla="+- 0 1580 1137"/>
                <a:gd name="T129" fmla="*/ T128 w 485"/>
                <a:gd name="T130" fmla="+- 0 1324 864"/>
                <a:gd name="T131" fmla="*/ 1324 h 1074"/>
                <a:gd name="T132" fmla="+- 0 1576 1137"/>
                <a:gd name="T133" fmla="*/ T132 w 485"/>
                <a:gd name="T134" fmla="+- 0 1246 864"/>
                <a:gd name="T135" fmla="*/ 1246 h 1074"/>
                <a:gd name="T136" fmla="+- 0 1573 1137"/>
                <a:gd name="T137" fmla="*/ T136 w 485"/>
                <a:gd name="T138" fmla="+- 0 1167 864"/>
                <a:gd name="T139" fmla="*/ 1167 h 1074"/>
                <a:gd name="T140" fmla="+- 0 1570 1137"/>
                <a:gd name="T141" fmla="*/ T140 w 485"/>
                <a:gd name="T142" fmla="+- 0 1087 864"/>
                <a:gd name="T143" fmla="*/ 1087 h 1074"/>
                <a:gd name="T144" fmla="+- 0 1566 1137"/>
                <a:gd name="T145" fmla="*/ T144 w 485"/>
                <a:gd name="T146" fmla="+- 0 1006 864"/>
                <a:gd name="T147" fmla="*/ 1006 h 1074"/>
                <a:gd name="T148" fmla="+- 0 1561 1137"/>
                <a:gd name="T149" fmla="*/ T148 w 485"/>
                <a:gd name="T150" fmla="+- 0 925 864"/>
                <a:gd name="T151" fmla="*/ 925 h 107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485" h="1074">
                  <a:moveTo>
                    <a:pt x="424" y="61"/>
                  </a:moveTo>
                  <a:lnTo>
                    <a:pt x="427" y="32"/>
                  </a:lnTo>
                  <a:lnTo>
                    <a:pt x="418" y="17"/>
                  </a:lnTo>
                  <a:lnTo>
                    <a:pt x="386" y="8"/>
                  </a:lnTo>
                  <a:lnTo>
                    <a:pt x="324" y="0"/>
                  </a:lnTo>
                  <a:lnTo>
                    <a:pt x="265" y="8"/>
                  </a:lnTo>
                  <a:lnTo>
                    <a:pt x="191" y="90"/>
                  </a:lnTo>
                  <a:lnTo>
                    <a:pt x="171" y="154"/>
                  </a:lnTo>
                  <a:lnTo>
                    <a:pt x="160" y="225"/>
                  </a:lnTo>
                  <a:lnTo>
                    <a:pt x="154" y="300"/>
                  </a:lnTo>
                  <a:lnTo>
                    <a:pt x="153" y="370"/>
                  </a:lnTo>
                  <a:lnTo>
                    <a:pt x="153" y="433"/>
                  </a:lnTo>
                  <a:lnTo>
                    <a:pt x="153" y="480"/>
                  </a:lnTo>
                  <a:lnTo>
                    <a:pt x="139" y="579"/>
                  </a:lnTo>
                  <a:lnTo>
                    <a:pt x="123" y="647"/>
                  </a:lnTo>
                  <a:lnTo>
                    <a:pt x="104" y="724"/>
                  </a:lnTo>
                  <a:lnTo>
                    <a:pt x="80" y="807"/>
                  </a:lnTo>
                  <a:lnTo>
                    <a:pt x="55" y="895"/>
                  </a:lnTo>
                  <a:lnTo>
                    <a:pt x="27" y="985"/>
                  </a:lnTo>
                  <a:lnTo>
                    <a:pt x="0" y="1074"/>
                  </a:lnTo>
                  <a:lnTo>
                    <a:pt x="67" y="1071"/>
                  </a:lnTo>
                  <a:lnTo>
                    <a:pt x="140" y="1066"/>
                  </a:lnTo>
                  <a:lnTo>
                    <a:pt x="219" y="1060"/>
                  </a:lnTo>
                  <a:lnTo>
                    <a:pt x="302" y="1052"/>
                  </a:lnTo>
                  <a:lnTo>
                    <a:pt x="391" y="1042"/>
                  </a:lnTo>
                  <a:lnTo>
                    <a:pt x="484" y="1031"/>
                  </a:lnTo>
                  <a:lnTo>
                    <a:pt x="474" y="945"/>
                  </a:lnTo>
                  <a:lnTo>
                    <a:pt x="466" y="861"/>
                  </a:lnTo>
                  <a:lnTo>
                    <a:pt x="460" y="779"/>
                  </a:lnTo>
                  <a:lnTo>
                    <a:pt x="454" y="698"/>
                  </a:lnTo>
                  <a:lnTo>
                    <a:pt x="450" y="618"/>
                  </a:lnTo>
                  <a:lnTo>
                    <a:pt x="446" y="539"/>
                  </a:lnTo>
                  <a:lnTo>
                    <a:pt x="443" y="460"/>
                  </a:lnTo>
                  <a:lnTo>
                    <a:pt x="439" y="382"/>
                  </a:lnTo>
                  <a:lnTo>
                    <a:pt x="436" y="303"/>
                  </a:lnTo>
                  <a:lnTo>
                    <a:pt x="433" y="223"/>
                  </a:lnTo>
                  <a:lnTo>
                    <a:pt x="429" y="142"/>
                  </a:lnTo>
                  <a:lnTo>
                    <a:pt x="424" y="61"/>
                  </a:lnTo>
                  <a:close/>
                </a:path>
              </a:pathLst>
            </a:custGeom>
            <a:noFill/>
            <a:ln w="7201">
              <a:solidFill>
                <a:srgbClr val="83CE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pic>
          <p:nvPicPr>
            <p:cNvPr id="41" name="Picture 3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" y="2012"/>
              <a:ext cx="280" cy="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AutoShape 38"/>
            <p:cNvSpPr>
              <a:spLocks/>
            </p:cNvSpPr>
            <p:nvPr/>
          </p:nvSpPr>
          <p:spPr bwMode="auto">
            <a:xfrm>
              <a:off x="1082" y="1895"/>
              <a:ext cx="556" cy="214"/>
            </a:xfrm>
            <a:custGeom>
              <a:avLst/>
              <a:gdLst>
                <a:gd name="T0" fmla="+- 0 1621 1082"/>
                <a:gd name="T1" fmla="*/ T0 w 556"/>
                <a:gd name="T2" fmla="+- 0 1895 1895"/>
                <a:gd name="T3" fmla="*/ 1895 h 214"/>
                <a:gd name="T4" fmla="+- 0 1528 1082"/>
                <a:gd name="T5" fmla="*/ T4 w 556"/>
                <a:gd name="T6" fmla="+- 0 1906 1895"/>
                <a:gd name="T7" fmla="*/ 1906 h 214"/>
                <a:gd name="T8" fmla="+- 0 1439 1082"/>
                <a:gd name="T9" fmla="*/ T8 w 556"/>
                <a:gd name="T10" fmla="+- 0 1916 1895"/>
                <a:gd name="T11" fmla="*/ 1916 h 214"/>
                <a:gd name="T12" fmla="+- 0 1356 1082"/>
                <a:gd name="T13" fmla="*/ T12 w 556"/>
                <a:gd name="T14" fmla="+- 0 1924 1895"/>
                <a:gd name="T15" fmla="*/ 1924 h 214"/>
                <a:gd name="T16" fmla="+- 0 1277 1082"/>
                <a:gd name="T17" fmla="*/ T16 w 556"/>
                <a:gd name="T18" fmla="+- 0 1930 1895"/>
                <a:gd name="T19" fmla="*/ 1930 h 214"/>
                <a:gd name="T20" fmla="+- 0 1204 1082"/>
                <a:gd name="T21" fmla="*/ T20 w 556"/>
                <a:gd name="T22" fmla="+- 0 1935 1895"/>
                <a:gd name="T23" fmla="*/ 1935 h 214"/>
                <a:gd name="T24" fmla="+- 0 1137 1082"/>
                <a:gd name="T25" fmla="*/ T24 w 556"/>
                <a:gd name="T26" fmla="+- 0 1938 1895"/>
                <a:gd name="T27" fmla="*/ 1938 h 214"/>
                <a:gd name="T28" fmla="+- 0 1123 1082"/>
                <a:gd name="T29" fmla="*/ T28 w 556"/>
                <a:gd name="T30" fmla="+- 0 1983 1895"/>
                <a:gd name="T31" fmla="*/ 1983 h 214"/>
                <a:gd name="T32" fmla="+- 0 1109 1082"/>
                <a:gd name="T33" fmla="*/ T32 w 556"/>
                <a:gd name="T34" fmla="+- 0 2026 1895"/>
                <a:gd name="T35" fmla="*/ 2026 h 214"/>
                <a:gd name="T36" fmla="+- 0 1095 1082"/>
                <a:gd name="T37" fmla="*/ T36 w 556"/>
                <a:gd name="T38" fmla="+- 0 2068 1895"/>
                <a:gd name="T39" fmla="*/ 2068 h 214"/>
                <a:gd name="T40" fmla="+- 0 1082 1082"/>
                <a:gd name="T41" fmla="*/ T40 w 556"/>
                <a:gd name="T42" fmla="+- 0 2108 1895"/>
                <a:gd name="T43" fmla="*/ 2108 h 214"/>
                <a:gd name="T44" fmla="+- 0 1219 1082"/>
                <a:gd name="T45" fmla="*/ T44 w 556"/>
                <a:gd name="T46" fmla="+- 0 2092 1895"/>
                <a:gd name="T47" fmla="*/ 2092 h 214"/>
                <a:gd name="T48" fmla="+- 0 1282 1082"/>
                <a:gd name="T49" fmla="*/ T48 w 556"/>
                <a:gd name="T50" fmla="+- 0 2084 1895"/>
                <a:gd name="T51" fmla="*/ 2084 h 214"/>
                <a:gd name="T52" fmla="+- 0 1339 1082"/>
                <a:gd name="T53" fmla="*/ T52 w 556"/>
                <a:gd name="T54" fmla="+- 0 2077 1895"/>
                <a:gd name="T55" fmla="*/ 2077 h 214"/>
                <a:gd name="T56" fmla="+- 0 1393 1082"/>
                <a:gd name="T57" fmla="*/ T56 w 556"/>
                <a:gd name="T58" fmla="+- 0 1932 1895"/>
                <a:gd name="T59" fmla="*/ 1932 h 214"/>
                <a:gd name="T60" fmla="+- 0 1626 1082"/>
                <a:gd name="T61" fmla="*/ T60 w 556"/>
                <a:gd name="T62" fmla="+- 0 1932 1895"/>
                <a:gd name="T63" fmla="*/ 1932 h 214"/>
                <a:gd name="T64" fmla="+- 0 1625 1082"/>
                <a:gd name="T65" fmla="*/ T64 w 556"/>
                <a:gd name="T66" fmla="+- 0 1924 1895"/>
                <a:gd name="T67" fmla="*/ 1924 h 214"/>
                <a:gd name="T68" fmla="+- 0 1621 1082"/>
                <a:gd name="T69" fmla="*/ T68 w 556"/>
                <a:gd name="T70" fmla="+- 0 1895 1895"/>
                <a:gd name="T71" fmla="*/ 1895 h 214"/>
                <a:gd name="T72" fmla="+- 0 1626 1082"/>
                <a:gd name="T73" fmla="*/ T72 w 556"/>
                <a:gd name="T74" fmla="+- 0 1932 1895"/>
                <a:gd name="T75" fmla="*/ 1932 h 214"/>
                <a:gd name="T76" fmla="+- 0 1393 1082"/>
                <a:gd name="T77" fmla="*/ T76 w 556"/>
                <a:gd name="T78" fmla="+- 0 1932 1895"/>
                <a:gd name="T79" fmla="*/ 1932 h 214"/>
                <a:gd name="T80" fmla="+- 0 1415 1082"/>
                <a:gd name="T81" fmla="*/ T80 w 556"/>
                <a:gd name="T82" fmla="+- 0 1993 1895"/>
                <a:gd name="T83" fmla="*/ 1993 h 214"/>
                <a:gd name="T84" fmla="+- 0 1427 1082"/>
                <a:gd name="T85" fmla="*/ T84 w 556"/>
                <a:gd name="T86" fmla="+- 0 2027 1895"/>
                <a:gd name="T87" fmla="*/ 2027 h 214"/>
                <a:gd name="T88" fmla="+- 0 1433 1082"/>
                <a:gd name="T89" fmla="*/ T88 w 556"/>
                <a:gd name="T90" fmla="+- 0 2045 1895"/>
                <a:gd name="T91" fmla="*/ 2045 h 214"/>
                <a:gd name="T92" fmla="+- 0 1436 1082"/>
                <a:gd name="T93" fmla="*/ T92 w 556"/>
                <a:gd name="T94" fmla="+- 0 2061 1895"/>
                <a:gd name="T95" fmla="*/ 2061 h 214"/>
                <a:gd name="T96" fmla="+- 0 1442 1082"/>
                <a:gd name="T97" fmla="*/ T96 w 556"/>
                <a:gd name="T98" fmla="+- 0 2059 1895"/>
                <a:gd name="T99" fmla="*/ 2059 h 214"/>
                <a:gd name="T100" fmla="+- 0 1447 1082"/>
                <a:gd name="T101" fmla="*/ T100 w 556"/>
                <a:gd name="T102" fmla="+- 0 2058 1895"/>
                <a:gd name="T103" fmla="*/ 2058 h 214"/>
                <a:gd name="T104" fmla="+- 0 1450 1082"/>
                <a:gd name="T105" fmla="*/ T104 w 556"/>
                <a:gd name="T106" fmla="+- 0 2056 1895"/>
                <a:gd name="T107" fmla="*/ 2056 h 214"/>
                <a:gd name="T108" fmla="+- 0 1471 1082"/>
                <a:gd name="T109" fmla="*/ T108 w 556"/>
                <a:gd name="T110" fmla="+- 0 2051 1895"/>
                <a:gd name="T111" fmla="*/ 2051 h 214"/>
                <a:gd name="T112" fmla="+- 0 1511 1082"/>
                <a:gd name="T113" fmla="*/ T112 w 556"/>
                <a:gd name="T114" fmla="+- 0 2042 1895"/>
                <a:gd name="T115" fmla="*/ 2042 h 214"/>
                <a:gd name="T116" fmla="+- 0 1637 1082"/>
                <a:gd name="T117" fmla="*/ T116 w 556"/>
                <a:gd name="T118" fmla="+- 0 2018 1895"/>
                <a:gd name="T119" fmla="*/ 2018 h 214"/>
                <a:gd name="T120" fmla="+- 0 1633 1082"/>
                <a:gd name="T121" fmla="*/ T120 w 556"/>
                <a:gd name="T122" fmla="+- 0 1986 1895"/>
                <a:gd name="T123" fmla="*/ 1986 h 214"/>
                <a:gd name="T124" fmla="+- 0 1629 1082"/>
                <a:gd name="T125" fmla="*/ T124 w 556"/>
                <a:gd name="T126" fmla="+- 0 1956 1895"/>
                <a:gd name="T127" fmla="*/ 1956 h 214"/>
                <a:gd name="T128" fmla="+- 0 1626 1082"/>
                <a:gd name="T129" fmla="*/ T128 w 556"/>
                <a:gd name="T130" fmla="+- 0 1932 1895"/>
                <a:gd name="T131" fmla="*/ 1932 h 2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556" h="214">
                  <a:moveTo>
                    <a:pt x="539" y="0"/>
                  </a:moveTo>
                  <a:lnTo>
                    <a:pt x="446" y="11"/>
                  </a:lnTo>
                  <a:lnTo>
                    <a:pt x="357" y="21"/>
                  </a:lnTo>
                  <a:lnTo>
                    <a:pt x="274" y="29"/>
                  </a:lnTo>
                  <a:lnTo>
                    <a:pt x="195" y="35"/>
                  </a:lnTo>
                  <a:lnTo>
                    <a:pt x="122" y="40"/>
                  </a:lnTo>
                  <a:lnTo>
                    <a:pt x="55" y="43"/>
                  </a:lnTo>
                  <a:lnTo>
                    <a:pt x="41" y="88"/>
                  </a:lnTo>
                  <a:lnTo>
                    <a:pt x="27" y="131"/>
                  </a:lnTo>
                  <a:lnTo>
                    <a:pt x="13" y="173"/>
                  </a:lnTo>
                  <a:lnTo>
                    <a:pt x="0" y="213"/>
                  </a:lnTo>
                  <a:lnTo>
                    <a:pt x="137" y="197"/>
                  </a:lnTo>
                  <a:lnTo>
                    <a:pt x="200" y="189"/>
                  </a:lnTo>
                  <a:lnTo>
                    <a:pt x="257" y="182"/>
                  </a:lnTo>
                  <a:lnTo>
                    <a:pt x="311" y="37"/>
                  </a:lnTo>
                  <a:lnTo>
                    <a:pt x="544" y="37"/>
                  </a:lnTo>
                  <a:lnTo>
                    <a:pt x="543" y="29"/>
                  </a:lnTo>
                  <a:lnTo>
                    <a:pt x="539" y="0"/>
                  </a:lnTo>
                  <a:close/>
                  <a:moveTo>
                    <a:pt x="544" y="37"/>
                  </a:moveTo>
                  <a:lnTo>
                    <a:pt x="311" y="37"/>
                  </a:lnTo>
                  <a:lnTo>
                    <a:pt x="333" y="98"/>
                  </a:lnTo>
                  <a:lnTo>
                    <a:pt x="345" y="132"/>
                  </a:lnTo>
                  <a:lnTo>
                    <a:pt x="351" y="150"/>
                  </a:lnTo>
                  <a:lnTo>
                    <a:pt x="354" y="166"/>
                  </a:lnTo>
                  <a:lnTo>
                    <a:pt x="360" y="164"/>
                  </a:lnTo>
                  <a:lnTo>
                    <a:pt x="365" y="163"/>
                  </a:lnTo>
                  <a:lnTo>
                    <a:pt x="368" y="161"/>
                  </a:lnTo>
                  <a:lnTo>
                    <a:pt x="389" y="156"/>
                  </a:lnTo>
                  <a:lnTo>
                    <a:pt x="429" y="147"/>
                  </a:lnTo>
                  <a:lnTo>
                    <a:pt x="555" y="123"/>
                  </a:lnTo>
                  <a:lnTo>
                    <a:pt x="551" y="91"/>
                  </a:lnTo>
                  <a:lnTo>
                    <a:pt x="547" y="61"/>
                  </a:lnTo>
                  <a:lnTo>
                    <a:pt x="544" y="37"/>
                  </a:lnTo>
                  <a:close/>
                </a:path>
              </a:pathLst>
            </a:custGeom>
            <a:solidFill>
              <a:srgbClr val="83C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1082" y="1895"/>
              <a:ext cx="556" cy="214"/>
            </a:xfrm>
            <a:custGeom>
              <a:avLst/>
              <a:gdLst>
                <a:gd name="T0" fmla="+- 0 1339 1082"/>
                <a:gd name="T1" fmla="*/ T0 w 556"/>
                <a:gd name="T2" fmla="+- 0 2077 1895"/>
                <a:gd name="T3" fmla="*/ 2077 h 214"/>
                <a:gd name="T4" fmla="+- 0 1393 1082"/>
                <a:gd name="T5" fmla="*/ T4 w 556"/>
                <a:gd name="T6" fmla="+- 0 1932 1895"/>
                <a:gd name="T7" fmla="*/ 1932 h 214"/>
                <a:gd name="T8" fmla="+- 0 1415 1082"/>
                <a:gd name="T9" fmla="*/ T8 w 556"/>
                <a:gd name="T10" fmla="+- 0 1993 1895"/>
                <a:gd name="T11" fmla="*/ 1993 h 214"/>
                <a:gd name="T12" fmla="+- 0 1427 1082"/>
                <a:gd name="T13" fmla="*/ T12 w 556"/>
                <a:gd name="T14" fmla="+- 0 2027 1895"/>
                <a:gd name="T15" fmla="*/ 2027 h 214"/>
                <a:gd name="T16" fmla="+- 0 1433 1082"/>
                <a:gd name="T17" fmla="*/ T16 w 556"/>
                <a:gd name="T18" fmla="+- 0 2045 1895"/>
                <a:gd name="T19" fmla="*/ 2045 h 214"/>
                <a:gd name="T20" fmla="+- 0 1436 1082"/>
                <a:gd name="T21" fmla="*/ T20 w 556"/>
                <a:gd name="T22" fmla="+- 0 2061 1895"/>
                <a:gd name="T23" fmla="*/ 2061 h 214"/>
                <a:gd name="T24" fmla="+- 0 1442 1082"/>
                <a:gd name="T25" fmla="*/ T24 w 556"/>
                <a:gd name="T26" fmla="+- 0 2059 1895"/>
                <a:gd name="T27" fmla="*/ 2059 h 214"/>
                <a:gd name="T28" fmla="+- 0 1447 1082"/>
                <a:gd name="T29" fmla="*/ T28 w 556"/>
                <a:gd name="T30" fmla="+- 0 2058 1895"/>
                <a:gd name="T31" fmla="*/ 2058 h 214"/>
                <a:gd name="T32" fmla="+- 0 1450 1082"/>
                <a:gd name="T33" fmla="*/ T32 w 556"/>
                <a:gd name="T34" fmla="+- 0 2056 1895"/>
                <a:gd name="T35" fmla="*/ 2056 h 214"/>
                <a:gd name="T36" fmla="+- 0 1471 1082"/>
                <a:gd name="T37" fmla="*/ T36 w 556"/>
                <a:gd name="T38" fmla="+- 0 2051 1895"/>
                <a:gd name="T39" fmla="*/ 2051 h 214"/>
                <a:gd name="T40" fmla="+- 0 1511 1082"/>
                <a:gd name="T41" fmla="*/ T40 w 556"/>
                <a:gd name="T42" fmla="+- 0 2042 1895"/>
                <a:gd name="T43" fmla="*/ 2042 h 214"/>
                <a:gd name="T44" fmla="+- 0 1568 1082"/>
                <a:gd name="T45" fmla="*/ T44 w 556"/>
                <a:gd name="T46" fmla="+- 0 2031 1895"/>
                <a:gd name="T47" fmla="*/ 2031 h 214"/>
                <a:gd name="T48" fmla="+- 0 1637 1082"/>
                <a:gd name="T49" fmla="*/ T48 w 556"/>
                <a:gd name="T50" fmla="+- 0 2018 1895"/>
                <a:gd name="T51" fmla="*/ 2018 h 214"/>
                <a:gd name="T52" fmla="+- 0 1633 1082"/>
                <a:gd name="T53" fmla="*/ T52 w 556"/>
                <a:gd name="T54" fmla="+- 0 1986 1895"/>
                <a:gd name="T55" fmla="*/ 1986 h 214"/>
                <a:gd name="T56" fmla="+- 0 1629 1082"/>
                <a:gd name="T57" fmla="*/ T56 w 556"/>
                <a:gd name="T58" fmla="+- 0 1956 1895"/>
                <a:gd name="T59" fmla="*/ 1956 h 214"/>
                <a:gd name="T60" fmla="+- 0 1625 1082"/>
                <a:gd name="T61" fmla="*/ T60 w 556"/>
                <a:gd name="T62" fmla="+- 0 1925 1895"/>
                <a:gd name="T63" fmla="*/ 1925 h 214"/>
                <a:gd name="T64" fmla="+- 0 1621 1082"/>
                <a:gd name="T65" fmla="*/ T64 w 556"/>
                <a:gd name="T66" fmla="+- 0 1895 1895"/>
                <a:gd name="T67" fmla="*/ 1895 h 214"/>
                <a:gd name="T68" fmla="+- 0 1528 1082"/>
                <a:gd name="T69" fmla="*/ T68 w 556"/>
                <a:gd name="T70" fmla="+- 0 1906 1895"/>
                <a:gd name="T71" fmla="*/ 1906 h 214"/>
                <a:gd name="T72" fmla="+- 0 1439 1082"/>
                <a:gd name="T73" fmla="*/ T72 w 556"/>
                <a:gd name="T74" fmla="+- 0 1916 1895"/>
                <a:gd name="T75" fmla="*/ 1916 h 214"/>
                <a:gd name="T76" fmla="+- 0 1356 1082"/>
                <a:gd name="T77" fmla="*/ T76 w 556"/>
                <a:gd name="T78" fmla="+- 0 1924 1895"/>
                <a:gd name="T79" fmla="*/ 1924 h 214"/>
                <a:gd name="T80" fmla="+- 0 1277 1082"/>
                <a:gd name="T81" fmla="*/ T80 w 556"/>
                <a:gd name="T82" fmla="+- 0 1930 1895"/>
                <a:gd name="T83" fmla="*/ 1930 h 214"/>
                <a:gd name="T84" fmla="+- 0 1204 1082"/>
                <a:gd name="T85" fmla="*/ T84 w 556"/>
                <a:gd name="T86" fmla="+- 0 1935 1895"/>
                <a:gd name="T87" fmla="*/ 1935 h 214"/>
                <a:gd name="T88" fmla="+- 0 1137 1082"/>
                <a:gd name="T89" fmla="*/ T88 w 556"/>
                <a:gd name="T90" fmla="+- 0 1938 1895"/>
                <a:gd name="T91" fmla="*/ 1938 h 214"/>
                <a:gd name="T92" fmla="+- 0 1123 1082"/>
                <a:gd name="T93" fmla="*/ T92 w 556"/>
                <a:gd name="T94" fmla="+- 0 1983 1895"/>
                <a:gd name="T95" fmla="*/ 1983 h 214"/>
                <a:gd name="T96" fmla="+- 0 1109 1082"/>
                <a:gd name="T97" fmla="*/ T96 w 556"/>
                <a:gd name="T98" fmla="+- 0 2026 1895"/>
                <a:gd name="T99" fmla="*/ 2026 h 214"/>
                <a:gd name="T100" fmla="+- 0 1095 1082"/>
                <a:gd name="T101" fmla="*/ T100 w 556"/>
                <a:gd name="T102" fmla="+- 0 2068 1895"/>
                <a:gd name="T103" fmla="*/ 2068 h 214"/>
                <a:gd name="T104" fmla="+- 0 1082 1082"/>
                <a:gd name="T105" fmla="*/ T104 w 556"/>
                <a:gd name="T106" fmla="+- 0 2108 1895"/>
                <a:gd name="T107" fmla="*/ 2108 h 214"/>
                <a:gd name="T108" fmla="+- 0 1151 1082"/>
                <a:gd name="T109" fmla="*/ T108 w 556"/>
                <a:gd name="T110" fmla="+- 0 2100 1895"/>
                <a:gd name="T111" fmla="*/ 2100 h 214"/>
                <a:gd name="T112" fmla="+- 0 1219 1082"/>
                <a:gd name="T113" fmla="*/ T112 w 556"/>
                <a:gd name="T114" fmla="+- 0 2092 1895"/>
                <a:gd name="T115" fmla="*/ 2092 h 214"/>
                <a:gd name="T116" fmla="+- 0 1282 1082"/>
                <a:gd name="T117" fmla="*/ T116 w 556"/>
                <a:gd name="T118" fmla="+- 0 2084 1895"/>
                <a:gd name="T119" fmla="*/ 2084 h 214"/>
                <a:gd name="T120" fmla="+- 0 1339 1082"/>
                <a:gd name="T121" fmla="*/ T120 w 556"/>
                <a:gd name="T122" fmla="+- 0 2077 1895"/>
                <a:gd name="T123" fmla="*/ 2077 h 2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</a:cxnLst>
              <a:rect l="0" t="0" r="r" b="b"/>
              <a:pathLst>
                <a:path w="556" h="214">
                  <a:moveTo>
                    <a:pt x="257" y="182"/>
                  </a:moveTo>
                  <a:lnTo>
                    <a:pt x="311" y="37"/>
                  </a:lnTo>
                  <a:lnTo>
                    <a:pt x="333" y="98"/>
                  </a:lnTo>
                  <a:lnTo>
                    <a:pt x="345" y="132"/>
                  </a:lnTo>
                  <a:lnTo>
                    <a:pt x="351" y="150"/>
                  </a:lnTo>
                  <a:lnTo>
                    <a:pt x="354" y="166"/>
                  </a:lnTo>
                  <a:lnTo>
                    <a:pt x="360" y="164"/>
                  </a:lnTo>
                  <a:lnTo>
                    <a:pt x="365" y="163"/>
                  </a:lnTo>
                  <a:lnTo>
                    <a:pt x="368" y="161"/>
                  </a:lnTo>
                  <a:lnTo>
                    <a:pt x="389" y="156"/>
                  </a:lnTo>
                  <a:lnTo>
                    <a:pt x="429" y="147"/>
                  </a:lnTo>
                  <a:lnTo>
                    <a:pt x="486" y="136"/>
                  </a:lnTo>
                  <a:lnTo>
                    <a:pt x="555" y="123"/>
                  </a:lnTo>
                  <a:lnTo>
                    <a:pt x="551" y="91"/>
                  </a:lnTo>
                  <a:lnTo>
                    <a:pt x="547" y="61"/>
                  </a:lnTo>
                  <a:lnTo>
                    <a:pt x="543" y="30"/>
                  </a:lnTo>
                  <a:lnTo>
                    <a:pt x="539" y="0"/>
                  </a:lnTo>
                  <a:lnTo>
                    <a:pt x="446" y="11"/>
                  </a:lnTo>
                  <a:lnTo>
                    <a:pt x="357" y="21"/>
                  </a:lnTo>
                  <a:lnTo>
                    <a:pt x="274" y="29"/>
                  </a:lnTo>
                  <a:lnTo>
                    <a:pt x="195" y="35"/>
                  </a:lnTo>
                  <a:lnTo>
                    <a:pt x="122" y="40"/>
                  </a:lnTo>
                  <a:lnTo>
                    <a:pt x="55" y="43"/>
                  </a:lnTo>
                  <a:lnTo>
                    <a:pt x="41" y="88"/>
                  </a:lnTo>
                  <a:lnTo>
                    <a:pt x="27" y="131"/>
                  </a:lnTo>
                  <a:lnTo>
                    <a:pt x="13" y="173"/>
                  </a:lnTo>
                  <a:lnTo>
                    <a:pt x="0" y="213"/>
                  </a:lnTo>
                  <a:lnTo>
                    <a:pt x="69" y="205"/>
                  </a:lnTo>
                  <a:lnTo>
                    <a:pt x="137" y="197"/>
                  </a:lnTo>
                  <a:lnTo>
                    <a:pt x="200" y="189"/>
                  </a:lnTo>
                  <a:lnTo>
                    <a:pt x="257" y="182"/>
                  </a:lnTo>
                  <a:close/>
                </a:path>
              </a:pathLst>
            </a:custGeom>
            <a:noFill/>
            <a:ln w="7201">
              <a:solidFill>
                <a:srgbClr val="83CE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0" y="3163"/>
              <a:ext cx="82" cy="542"/>
            </a:xfrm>
            <a:custGeom>
              <a:avLst/>
              <a:gdLst>
                <a:gd name="T0" fmla="*/ 11 w 82"/>
                <a:gd name="T1" fmla="+- 0 3163 3163"/>
                <a:gd name="T2" fmla="*/ 3163 h 542"/>
                <a:gd name="T3" fmla="*/ 5 w 82"/>
                <a:gd name="T4" fmla="+- 0 3169 3163"/>
                <a:gd name="T5" fmla="*/ 3169 h 542"/>
                <a:gd name="T6" fmla="*/ 0 w 82"/>
                <a:gd name="T7" fmla="+- 0 3174 3163"/>
                <a:gd name="T8" fmla="*/ 3174 h 542"/>
                <a:gd name="T9" fmla="*/ 0 w 82"/>
                <a:gd name="T10" fmla="+- 0 3704 3163"/>
                <a:gd name="T11" fmla="*/ 3704 h 542"/>
                <a:gd name="T12" fmla="*/ 72 w 82"/>
                <a:gd name="T13" fmla="+- 0 3649 3163"/>
                <a:gd name="T14" fmla="*/ 3649 h 542"/>
                <a:gd name="T15" fmla="*/ 82 w 82"/>
                <a:gd name="T16" fmla="+- 0 3591 3163"/>
                <a:gd name="T17" fmla="*/ 3591 h 542"/>
                <a:gd name="T18" fmla="*/ 71 w 82"/>
                <a:gd name="T19" fmla="+- 0 3512 3163"/>
                <a:gd name="T20" fmla="*/ 3512 h 542"/>
                <a:gd name="T21" fmla="*/ 47 w 82"/>
                <a:gd name="T22" fmla="+- 0 3366 3163"/>
                <a:gd name="T23" fmla="*/ 3366 h 542"/>
                <a:gd name="T24" fmla="*/ 22 w 82"/>
                <a:gd name="T25" fmla="+- 0 3226 3163"/>
                <a:gd name="T26" fmla="*/ 3226 h 542"/>
                <a:gd name="T27" fmla="*/ 11 w 82"/>
                <a:gd name="T28" fmla="+- 0 3163 3163"/>
                <a:gd name="T29" fmla="*/ 3163 h 54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</a:cxnLst>
              <a:rect l="0" t="0" r="r" b="b"/>
              <a:pathLst>
                <a:path w="82" h="542">
                  <a:moveTo>
                    <a:pt x="11" y="0"/>
                  </a:moveTo>
                  <a:lnTo>
                    <a:pt x="5" y="6"/>
                  </a:lnTo>
                  <a:lnTo>
                    <a:pt x="0" y="11"/>
                  </a:lnTo>
                  <a:lnTo>
                    <a:pt x="0" y="541"/>
                  </a:lnTo>
                  <a:lnTo>
                    <a:pt x="72" y="486"/>
                  </a:lnTo>
                  <a:lnTo>
                    <a:pt x="82" y="428"/>
                  </a:lnTo>
                  <a:lnTo>
                    <a:pt x="71" y="349"/>
                  </a:lnTo>
                  <a:lnTo>
                    <a:pt x="47" y="203"/>
                  </a:lnTo>
                  <a:lnTo>
                    <a:pt x="22" y="6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83C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5" name="AutoShape 41"/>
            <p:cNvSpPr>
              <a:spLocks/>
            </p:cNvSpPr>
            <p:nvPr/>
          </p:nvSpPr>
          <p:spPr bwMode="auto">
            <a:xfrm>
              <a:off x="-11" y="4716"/>
              <a:ext cx="82" cy="542"/>
            </a:xfrm>
            <a:custGeom>
              <a:avLst/>
              <a:gdLst>
                <a:gd name="T0" fmla="+- 0 11 -11"/>
                <a:gd name="T1" fmla="*/ T0 w 82"/>
                <a:gd name="T2" fmla="+- 0 3702 4716"/>
                <a:gd name="T3" fmla="*/ 3702 h 542"/>
                <a:gd name="T4" fmla="+- 0 51 -11"/>
                <a:gd name="T5" fmla="*/ T4 w 82"/>
                <a:gd name="T6" fmla="+- 0 3680 4716"/>
                <a:gd name="T7" fmla="*/ 3680 h 542"/>
                <a:gd name="T8" fmla="+- 0 72 -11"/>
                <a:gd name="T9" fmla="*/ T8 w 82"/>
                <a:gd name="T10" fmla="+- 0 3649 4716"/>
                <a:gd name="T11" fmla="*/ 3649 h 542"/>
                <a:gd name="T12" fmla="+- 0 80 -11"/>
                <a:gd name="T13" fmla="*/ T12 w 82"/>
                <a:gd name="T14" fmla="+- 0 3617 4716"/>
                <a:gd name="T15" fmla="*/ 3617 h 542"/>
                <a:gd name="T16" fmla="+- 0 82 -11"/>
                <a:gd name="T17" fmla="*/ T16 w 82"/>
                <a:gd name="T18" fmla="+- 0 3591 4716"/>
                <a:gd name="T19" fmla="*/ 3591 h 542"/>
                <a:gd name="T20" fmla="+- 0 71 -11"/>
                <a:gd name="T21" fmla="*/ T20 w 82"/>
                <a:gd name="T22" fmla="+- 0 3512 4716"/>
                <a:gd name="T23" fmla="*/ 3512 h 542"/>
                <a:gd name="T24" fmla="+- 0 47 -11"/>
                <a:gd name="T25" fmla="*/ T24 w 82"/>
                <a:gd name="T26" fmla="+- 0 3366 4716"/>
                <a:gd name="T27" fmla="*/ 3366 h 542"/>
                <a:gd name="T28" fmla="+- 0 22 -11"/>
                <a:gd name="T29" fmla="*/ T28 w 82"/>
                <a:gd name="T30" fmla="+- 0 3226 4716"/>
                <a:gd name="T31" fmla="*/ 3226 h 542"/>
                <a:gd name="T32" fmla="+- 0 11 -11"/>
                <a:gd name="T33" fmla="*/ T32 w 82"/>
                <a:gd name="T34" fmla="+- 0 3163 4716"/>
                <a:gd name="T35" fmla="*/ 3163 h 542"/>
                <a:gd name="T36" fmla="+- 0 5 -11"/>
                <a:gd name="T37" fmla="*/ T36 w 82"/>
                <a:gd name="T38" fmla="+- 0 3169 4716"/>
                <a:gd name="T39" fmla="*/ 3169 h 542"/>
                <a:gd name="T40" fmla="+- 0 0 -11"/>
                <a:gd name="T41" fmla="*/ T40 w 82"/>
                <a:gd name="T42" fmla="+- 0 3174 4716"/>
                <a:gd name="T43" fmla="*/ 3174 h 542"/>
                <a:gd name="T44" fmla="+- 0 0 -11"/>
                <a:gd name="T45" fmla="*/ T44 w 82"/>
                <a:gd name="T46" fmla="+- 0 3704 4716"/>
                <a:gd name="T47" fmla="*/ 3704 h 542"/>
                <a:gd name="T48" fmla="+- 0 5 -11"/>
                <a:gd name="T49" fmla="*/ T48 w 82"/>
                <a:gd name="T50" fmla="+- 0 3704 4716"/>
                <a:gd name="T51" fmla="*/ 3704 h 542"/>
                <a:gd name="T52" fmla="+- 0 11 -11"/>
                <a:gd name="T53" fmla="*/ T52 w 82"/>
                <a:gd name="T54" fmla="+- 0 3702 4716"/>
                <a:gd name="T55" fmla="*/ 3702 h 54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82" h="542">
                  <a:moveTo>
                    <a:pt x="22" y="-1014"/>
                  </a:moveTo>
                  <a:lnTo>
                    <a:pt x="62" y="-1036"/>
                  </a:lnTo>
                  <a:lnTo>
                    <a:pt x="83" y="-1067"/>
                  </a:lnTo>
                  <a:lnTo>
                    <a:pt x="91" y="-1099"/>
                  </a:lnTo>
                  <a:lnTo>
                    <a:pt x="93" y="-1125"/>
                  </a:lnTo>
                  <a:lnTo>
                    <a:pt x="82" y="-1204"/>
                  </a:lnTo>
                  <a:lnTo>
                    <a:pt x="58" y="-1350"/>
                  </a:lnTo>
                  <a:lnTo>
                    <a:pt x="33" y="-1490"/>
                  </a:lnTo>
                  <a:lnTo>
                    <a:pt x="22" y="-1553"/>
                  </a:lnTo>
                  <a:lnTo>
                    <a:pt x="16" y="-1547"/>
                  </a:lnTo>
                  <a:lnTo>
                    <a:pt x="11" y="-1542"/>
                  </a:lnTo>
                  <a:moveTo>
                    <a:pt x="11" y="-1012"/>
                  </a:moveTo>
                  <a:lnTo>
                    <a:pt x="16" y="-1012"/>
                  </a:lnTo>
                  <a:lnTo>
                    <a:pt x="22" y="-1014"/>
                  </a:lnTo>
                </a:path>
              </a:pathLst>
            </a:custGeom>
            <a:noFill/>
            <a:ln w="7201">
              <a:solidFill>
                <a:srgbClr val="83CE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6" name="AutoShape 42"/>
            <p:cNvSpPr>
              <a:spLocks/>
            </p:cNvSpPr>
            <p:nvPr/>
          </p:nvSpPr>
          <p:spPr bwMode="auto">
            <a:xfrm>
              <a:off x="334" y="2656"/>
              <a:ext cx="794" cy="713"/>
            </a:xfrm>
            <a:custGeom>
              <a:avLst/>
              <a:gdLst>
                <a:gd name="T0" fmla="+- 0 534 334"/>
                <a:gd name="T1" fmla="*/ T0 w 794"/>
                <a:gd name="T2" fmla="+- 0 2813 2656"/>
                <a:gd name="T3" fmla="*/ 2813 h 713"/>
                <a:gd name="T4" fmla="+- 0 334 334"/>
                <a:gd name="T5" fmla="*/ T4 w 794"/>
                <a:gd name="T6" fmla="+- 0 2915 2656"/>
                <a:gd name="T7" fmla="*/ 2915 h 713"/>
                <a:gd name="T8" fmla="+- 0 387 334"/>
                <a:gd name="T9" fmla="*/ T8 w 794"/>
                <a:gd name="T10" fmla="+- 0 3017 2656"/>
                <a:gd name="T11" fmla="*/ 3017 h 713"/>
                <a:gd name="T12" fmla="+- 0 424 334"/>
                <a:gd name="T13" fmla="*/ T12 w 794"/>
                <a:gd name="T14" fmla="+- 0 3082 2656"/>
                <a:gd name="T15" fmla="*/ 3082 h 713"/>
                <a:gd name="T16" fmla="+- 0 466 334"/>
                <a:gd name="T17" fmla="*/ T16 w 794"/>
                <a:gd name="T18" fmla="+- 0 3140 2656"/>
                <a:gd name="T19" fmla="*/ 3140 h 713"/>
                <a:gd name="T20" fmla="+- 0 529 334"/>
                <a:gd name="T21" fmla="*/ T20 w 794"/>
                <a:gd name="T22" fmla="+- 0 3219 2656"/>
                <a:gd name="T23" fmla="*/ 3219 h 713"/>
                <a:gd name="T24" fmla="+- 0 567 334"/>
                <a:gd name="T25" fmla="*/ T24 w 794"/>
                <a:gd name="T26" fmla="+- 0 3263 2656"/>
                <a:gd name="T27" fmla="*/ 3263 h 713"/>
                <a:gd name="T28" fmla="+- 0 605 334"/>
                <a:gd name="T29" fmla="*/ T28 w 794"/>
                <a:gd name="T30" fmla="+- 0 3302 2656"/>
                <a:gd name="T31" fmla="*/ 3302 h 713"/>
                <a:gd name="T32" fmla="+- 0 644 334"/>
                <a:gd name="T33" fmla="*/ T32 w 794"/>
                <a:gd name="T34" fmla="+- 0 3334 2656"/>
                <a:gd name="T35" fmla="*/ 3334 h 713"/>
                <a:gd name="T36" fmla="+- 0 681 334"/>
                <a:gd name="T37" fmla="*/ T36 w 794"/>
                <a:gd name="T38" fmla="+- 0 3358 2656"/>
                <a:gd name="T39" fmla="*/ 3358 h 713"/>
                <a:gd name="T40" fmla="+- 0 701 334"/>
                <a:gd name="T41" fmla="*/ T40 w 794"/>
                <a:gd name="T42" fmla="+- 0 3362 2656"/>
                <a:gd name="T43" fmla="*/ 3362 h 713"/>
                <a:gd name="T44" fmla="+- 0 721 334"/>
                <a:gd name="T45" fmla="*/ T44 w 794"/>
                <a:gd name="T46" fmla="+- 0 3367 2656"/>
                <a:gd name="T47" fmla="*/ 3367 h 713"/>
                <a:gd name="T48" fmla="+- 0 742 334"/>
                <a:gd name="T49" fmla="*/ T48 w 794"/>
                <a:gd name="T50" fmla="+- 0 3369 2656"/>
                <a:gd name="T51" fmla="*/ 3369 h 713"/>
                <a:gd name="T52" fmla="+- 0 765 334"/>
                <a:gd name="T53" fmla="*/ T52 w 794"/>
                <a:gd name="T54" fmla="+- 0 3367 2656"/>
                <a:gd name="T55" fmla="*/ 3367 h 713"/>
                <a:gd name="T56" fmla="+- 0 806 334"/>
                <a:gd name="T57" fmla="*/ T56 w 794"/>
                <a:gd name="T58" fmla="+- 0 3335 2656"/>
                <a:gd name="T59" fmla="*/ 3335 h 713"/>
                <a:gd name="T60" fmla="+- 0 851 334"/>
                <a:gd name="T61" fmla="*/ T60 w 794"/>
                <a:gd name="T62" fmla="+- 0 3280 2656"/>
                <a:gd name="T63" fmla="*/ 3280 h 713"/>
                <a:gd name="T64" fmla="+- 0 897 334"/>
                <a:gd name="T65" fmla="*/ T64 w 794"/>
                <a:gd name="T66" fmla="+- 0 3207 2656"/>
                <a:gd name="T67" fmla="*/ 3207 h 713"/>
                <a:gd name="T68" fmla="+- 0 944 334"/>
                <a:gd name="T69" fmla="*/ T68 w 794"/>
                <a:gd name="T70" fmla="+- 0 3122 2656"/>
                <a:gd name="T71" fmla="*/ 3122 h 713"/>
                <a:gd name="T72" fmla="+- 0 989 334"/>
                <a:gd name="T73" fmla="*/ T72 w 794"/>
                <a:gd name="T74" fmla="+- 0 3031 2656"/>
                <a:gd name="T75" fmla="*/ 3031 h 713"/>
                <a:gd name="T76" fmla="+- 0 696 334"/>
                <a:gd name="T77" fmla="*/ T76 w 794"/>
                <a:gd name="T78" fmla="+- 0 3031 2656"/>
                <a:gd name="T79" fmla="*/ 3031 h 713"/>
                <a:gd name="T80" fmla="+- 0 674 334"/>
                <a:gd name="T81" fmla="*/ T80 w 794"/>
                <a:gd name="T82" fmla="+- 0 3017 2656"/>
                <a:gd name="T83" fmla="*/ 3017 h 713"/>
                <a:gd name="T84" fmla="+- 0 653 334"/>
                <a:gd name="T85" fmla="*/ T84 w 794"/>
                <a:gd name="T86" fmla="+- 0 2998 2656"/>
                <a:gd name="T87" fmla="*/ 2998 h 713"/>
                <a:gd name="T88" fmla="+- 0 634 334"/>
                <a:gd name="T89" fmla="*/ T88 w 794"/>
                <a:gd name="T90" fmla="+- 0 2975 2656"/>
                <a:gd name="T91" fmla="*/ 2975 h 713"/>
                <a:gd name="T92" fmla="+- 0 617 334"/>
                <a:gd name="T93" fmla="*/ T92 w 794"/>
                <a:gd name="T94" fmla="+- 0 2950 2656"/>
                <a:gd name="T95" fmla="*/ 2950 h 713"/>
                <a:gd name="T96" fmla="+- 0 595 334"/>
                <a:gd name="T97" fmla="*/ T96 w 794"/>
                <a:gd name="T98" fmla="+- 0 2921 2656"/>
                <a:gd name="T99" fmla="*/ 2921 h 713"/>
                <a:gd name="T100" fmla="+- 0 573 334"/>
                <a:gd name="T101" fmla="*/ T100 w 794"/>
                <a:gd name="T102" fmla="+- 0 2888 2656"/>
                <a:gd name="T103" fmla="*/ 2888 h 713"/>
                <a:gd name="T104" fmla="+- 0 552 334"/>
                <a:gd name="T105" fmla="*/ T104 w 794"/>
                <a:gd name="T106" fmla="+- 0 2852 2656"/>
                <a:gd name="T107" fmla="*/ 2852 h 713"/>
                <a:gd name="T108" fmla="+- 0 534 334"/>
                <a:gd name="T109" fmla="*/ T108 w 794"/>
                <a:gd name="T110" fmla="+- 0 2813 2656"/>
                <a:gd name="T111" fmla="*/ 2813 h 713"/>
                <a:gd name="T112" fmla="+- 0 1125 334"/>
                <a:gd name="T113" fmla="*/ T112 w 794"/>
                <a:gd name="T114" fmla="+- 0 2656 2656"/>
                <a:gd name="T115" fmla="*/ 2656 h 713"/>
                <a:gd name="T116" fmla="+- 0 873 334"/>
                <a:gd name="T117" fmla="*/ T116 w 794"/>
                <a:gd name="T118" fmla="+- 0 2692 2656"/>
                <a:gd name="T119" fmla="*/ 2692 h 713"/>
                <a:gd name="T120" fmla="+- 0 786 334"/>
                <a:gd name="T121" fmla="*/ T120 w 794"/>
                <a:gd name="T122" fmla="+- 0 2858 2656"/>
                <a:gd name="T123" fmla="*/ 2858 h 713"/>
                <a:gd name="T124" fmla="+- 0 772 334"/>
                <a:gd name="T125" fmla="*/ T124 w 794"/>
                <a:gd name="T126" fmla="+- 0 2899 2656"/>
                <a:gd name="T127" fmla="*/ 2899 h 713"/>
                <a:gd name="T128" fmla="+- 0 745 334"/>
                <a:gd name="T129" fmla="*/ T128 w 794"/>
                <a:gd name="T130" fmla="+- 0 2954 2656"/>
                <a:gd name="T131" fmla="*/ 2954 h 713"/>
                <a:gd name="T132" fmla="+- 0 715 334"/>
                <a:gd name="T133" fmla="*/ T132 w 794"/>
                <a:gd name="T134" fmla="+- 0 3005 2656"/>
                <a:gd name="T135" fmla="*/ 3005 h 713"/>
                <a:gd name="T136" fmla="+- 0 696 334"/>
                <a:gd name="T137" fmla="*/ T136 w 794"/>
                <a:gd name="T138" fmla="+- 0 3031 2656"/>
                <a:gd name="T139" fmla="*/ 3031 h 713"/>
                <a:gd name="T140" fmla="+- 0 989 334"/>
                <a:gd name="T141" fmla="*/ T140 w 794"/>
                <a:gd name="T142" fmla="+- 0 3031 2656"/>
                <a:gd name="T143" fmla="*/ 3031 h 713"/>
                <a:gd name="T144" fmla="+- 0 1031 334"/>
                <a:gd name="T145" fmla="*/ T144 w 794"/>
                <a:gd name="T146" fmla="+- 0 2939 2656"/>
                <a:gd name="T147" fmla="*/ 2939 h 713"/>
                <a:gd name="T148" fmla="+- 0 1067 334"/>
                <a:gd name="T149" fmla="*/ T148 w 794"/>
                <a:gd name="T150" fmla="+- 0 2851 2656"/>
                <a:gd name="T151" fmla="*/ 2851 h 713"/>
                <a:gd name="T152" fmla="+- 0 1096 334"/>
                <a:gd name="T153" fmla="*/ T152 w 794"/>
                <a:gd name="T154" fmla="+- 0 2773 2656"/>
                <a:gd name="T155" fmla="*/ 2773 h 713"/>
                <a:gd name="T156" fmla="+- 0 1117 334"/>
                <a:gd name="T157" fmla="*/ T156 w 794"/>
                <a:gd name="T158" fmla="+- 0 2711 2656"/>
                <a:gd name="T159" fmla="*/ 2711 h 713"/>
                <a:gd name="T160" fmla="+- 0 1127 334"/>
                <a:gd name="T161" fmla="*/ T160 w 794"/>
                <a:gd name="T162" fmla="+- 0 2670 2656"/>
                <a:gd name="T163" fmla="*/ 2670 h 713"/>
                <a:gd name="T164" fmla="+- 0 1125 334"/>
                <a:gd name="T165" fmla="*/ T164 w 794"/>
                <a:gd name="T166" fmla="+- 0 2656 2656"/>
                <a:gd name="T167" fmla="*/ 2656 h 7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</a:cxnLst>
              <a:rect l="0" t="0" r="r" b="b"/>
              <a:pathLst>
                <a:path w="794" h="713">
                  <a:moveTo>
                    <a:pt x="200" y="157"/>
                  </a:moveTo>
                  <a:lnTo>
                    <a:pt x="0" y="259"/>
                  </a:lnTo>
                  <a:lnTo>
                    <a:pt x="53" y="361"/>
                  </a:lnTo>
                  <a:lnTo>
                    <a:pt x="90" y="426"/>
                  </a:lnTo>
                  <a:lnTo>
                    <a:pt x="132" y="484"/>
                  </a:lnTo>
                  <a:lnTo>
                    <a:pt x="195" y="563"/>
                  </a:lnTo>
                  <a:lnTo>
                    <a:pt x="233" y="607"/>
                  </a:lnTo>
                  <a:lnTo>
                    <a:pt x="271" y="646"/>
                  </a:lnTo>
                  <a:lnTo>
                    <a:pt x="310" y="678"/>
                  </a:lnTo>
                  <a:lnTo>
                    <a:pt x="347" y="702"/>
                  </a:lnTo>
                  <a:lnTo>
                    <a:pt x="367" y="706"/>
                  </a:lnTo>
                  <a:lnTo>
                    <a:pt x="387" y="711"/>
                  </a:lnTo>
                  <a:lnTo>
                    <a:pt x="408" y="713"/>
                  </a:lnTo>
                  <a:lnTo>
                    <a:pt x="431" y="711"/>
                  </a:lnTo>
                  <a:lnTo>
                    <a:pt x="472" y="679"/>
                  </a:lnTo>
                  <a:lnTo>
                    <a:pt x="517" y="624"/>
                  </a:lnTo>
                  <a:lnTo>
                    <a:pt x="563" y="551"/>
                  </a:lnTo>
                  <a:lnTo>
                    <a:pt x="610" y="466"/>
                  </a:lnTo>
                  <a:lnTo>
                    <a:pt x="655" y="375"/>
                  </a:lnTo>
                  <a:lnTo>
                    <a:pt x="362" y="375"/>
                  </a:lnTo>
                  <a:lnTo>
                    <a:pt x="340" y="361"/>
                  </a:lnTo>
                  <a:lnTo>
                    <a:pt x="319" y="342"/>
                  </a:lnTo>
                  <a:lnTo>
                    <a:pt x="300" y="319"/>
                  </a:lnTo>
                  <a:lnTo>
                    <a:pt x="283" y="294"/>
                  </a:lnTo>
                  <a:lnTo>
                    <a:pt x="261" y="265"/>
                  </a:lnTo>
                  <a:lnTo>
                    <a:pt x="239" y="232"/>
                  </a:lnTo>
                  <a:lnTo>
                    <a:pt x="218" y="196"/>
                  </a:lnTo>
                  <a:lnTo>
                    <a:pt x="200" y="157"/>
                  </a:lnTo>
                  <a:close/>
                  <a:moveTo>
                    <a:pt x="791" y="0"/>
                  </a:moveTo>
                  <a:lnTo>
                    <a:pt x="539" y="36"/>
                  </a:lnTo>
                  <a:lnTo>
                    <a:pt x="452" y="202"/>
                  </a:lnTo>
                  <a:lnTo>
                    <a:pt x="438" y="243"/>
                  </a:lnTo>
                  <a:lnTo>
                    <a:pt x="411" y="298"/>
                  </a:lnTo>
                  <a:lnTo>
                    <a:pt x="381" y="349"/>
                  </a:lnTo>
                  <a:lnTo>
                    <a:pt x="362" y="375"/>
                  </a:lnTo>
                  <a:lnTo>
                    <a:pt x="655" y="375"/>
                  </a:lnTo>
                  <a:lnTo>
                    <a:pt x="697" y="283"/>
                  </a:lnTo>
                  <a:lnTo>
                    <a:pt x="733" y="195"/>
                  </a:lnTo>
                  <a:lnTo>
                    <a:pt x="762" y="117"/>
                  </a:lnTo>
                  <a:lnTo>
                    <a:pt x="783" y="55"/>
                  </a:lnTo>
                  <a:lnTo>
                    <a:pt x="793" y="14"/>
                  </a:lnTo>
                  <a:lnTo>
                    <a:pt x="791" y="0"/>
                  </a:lnTo>
                  <a:close/>
                </a:path>
              </a:pathLst>
            </a:custGeom>
            <a:solidFill>
              <a:srgbClr val="83C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334" y="2656"/>
              <a:ext cx="794" cy="713"/>
            </a:xfrm>
            <a:custGeom>
              <a:avLst/>
              <a:gdLst>
                <a:gd name="T0" fmla="+- 0 1125 334"/>
                <a:gd name="T1" fmla="*/ T0 w 794"/>
                <a:gd name="T2" fmla="+- 0 2656 2656"/>
                <a:gd name="T3" fmla="*/ 2656 h 713"/>
                <a:gd name="T4" fmla="+- 0 873 334"/>
                <a:gd name="T5" fmla="*/ T4 w 794"/>
                <a:gd name="T6" fmla="+- 0 2692 2656"/>
                <a:gd name="T7" fmla="*/ 2692 h 713"/>
                <a:gd name="T8" fmla="+- 0 786 334"/>
                <a:gd name="T9" fmla="*/ T8 w 794"/>
                <a:gd name="T10" fmla="+- 0 2858 2656"/>
                <a:gd name="T11" fmla="*/ 2858 h 713"/>
                <a:gd name="T12" fmla="+- 0 772 334"/>
                <a:gd name="T13" fmla="*/ T12 w 794"/>
                <a:gd name="T14" fmla="+- 0 2899 2656"/>
                <a:gd name="T15" fmla="*/ 2899 h 713"/>
                <a:gd name="T16" fmla="+- 0 745 334"/>
                <a:gd name="T17" fmla="*/ T16 w 794"/>
                <a:gd name="T18" fmla="+- 0 2954 2656"/>
                <a:gd name="T19" fmla="*/ 2954 h 713"/>
                <a:gd name="T20" fmla="+- 0 715 334"/>
                <a:gd name="T21" fmla="*/ T20 w 794"/>
                <a:gd name="T22" fmla="+- 0 3005 2656"/>
                <a:gd name="T23" fmla="*/ 3005 h 713"/>
                <a:gd name="T24" fmla="+- 0 696 334"/>
                <a:gd name="T25" fmla="*/ T24 w 794"/>
                <a:gd name="T26" fmla="+- 0 3031 2656"/>
                <a:gd name="T27" fmla="*/ 3031 h 713"/>
                <a:gd name="T28" fmla="+- 0 674 334"/>
                <a:gd name="T29" fmla="*/ T28 w 794"/>
                <a:gd name="T30" fmla="+- 0 3017 2656"/>
                <a:gd name="T31" fmla="*/ 3017 h 713"/>
                <a:gd name="T32" fmla="+- 0 653 334"/>
                <a:gd name="T33" fmla="*/ T32 w 794"/>
                <a:gd name="T34" fmla="+- 0 2998 2656"/>
                <a:gd name="T35" fmla="*/ 2998 h 713"/>
                <a:gd name="T36" fmla="+- 0 634 334"/>
                <a:gd name="T37" fmla="*/ T36 w 794"/>
                <a:gd name="T38" fmla="+- 0 2975 2656"/>
                <a:gd name="T39" fmla="*/ 2975 h 713"/>
                <a:gd name="T40" fmla="+- 0 617 334"/>
                <a:gd name="T41" fmla="*/ T40 w 794"/>
                <a:gd name="T42" fmla="+- 0 2950 2656"/>
                <a:gd name="T43" fmla="*/ 2950 h 713"/>
                <a:gd name="T44" fmla="+- 0 595 334"/>
                <a:gd name="T45" fmla="*/ T44 w 794"/>
                <a:gd name="T46" fmla="+- 0 2921 2656"/>
                <a:gd name="T47" fmla="*/ 2921 h 713"/>
                <a:gd name="T48" fmla="+- 0 573 334"/>
                <a:gd name="T49" fmla="*/ T48 w 794"/>
                <a:gd name="T50" fmla="+- 0 2888 2656"/>
                <a:gd name="T51" fmla="*/ 2888 h 713"/>
                <a:gd name="T52" fmla="+- 0 552 334"/>
                <a:gd name="T53" fmla="*/ T52 w 794"/>
                <a:gd name="T54" fmla="+- 0 2852 2656"/>
                <a:gd name="T55" fmla="*/ 2852 h 713"/>
                <a:gd name="T56" fmla="+- 0 534 334"/>
                <a:gd name="T57" fmla="*/ T56 w 794"/>
                <a:gd name="T58" fmla="+- 0 2813 2656"/>
                <a:gd name="T59" fmla="*/ 2813 h 713"/>
                <a:gd name="T60" fmla="+- 0 334 334"/>
                <a:gd name="T61" fmla="*/ T60 w 794"/>
                <a:gd name="T62" fmla="+- 0 2915 2656"/>
                <a:gd name="T63" fmla="*/ 2915 h 713"/>
                <a:gd name="T64" fmla="+- 0 387 334"/>
                <a:gd name="T65" fmla="*/ T64 w 794"/>
                <a:gd name="T66" fmla="+- 0 3017 2656"/>
                <a:gd name="T67" fmla="*/ 3017 h 713"/>
                <a:gd name="T68" fmla="+- 0 424 334"/>
                <a:gd name="T69" fmla="*/ T68 w 794"/>
                <a:gd name="T70" fmla="+- 0 3082 2656"/>
                <a:gd name="T71" fmla="*/ 3082 h 713"/>
                <a:gd name="T72" fmla="+- 0 466 334"/>
                <a:gd name="T73" fmla="*/ T72 w 794"/>
                <a:gd name="T74" fmla="+- 0 3140 2656"/>
                <a:gd name="T75" fmla="*/ 3140 h 713"/>
                <a:gd name="T76" fmla="+- 0 529 334"/>
                <a:gd name="T77" fmla="*/ T76 w 794"/>
                <a:gd name="T78" fmla="+- 0 3219 2656"/>
                <a:gd name="T79" fmla="*/ 3219 h 713"/>
                <a:gd name="T80" fmla="+- 0 605 334"/>
                <a:gd name="T81" fmla="*/ T80 w 794"/>
                <a:gd name="T82" fmla="+- 0 3302 2656"/>
                <a:gd name="T83" fmla="*/ 3302 h 713"/>
                <a:gd name="T84" fmla="+- 0 681 334"/>
                <a:gd name="T85" fmla="*/ T84 w 794"/>
                <a:gd name="T86" fmla="+- 0 3358 2656"/>
                <a:gd name="T87" fmla="*/ 3358 h 713"/>
                <a:gd name="T88" fmla="+- 0 701 334"/>
                <a:gd name="T89" fmla="*/ T88 w 794"/>
                <a:gd name="T90" fmla="+- 0 3362 2656"/>
                <a:gd name="T91" fmla="*/ 3362 h 713"/>
                <a:gd name="T92" fmla="+- 0 721 334"/>
                <a:gd name="T93" fmla="*/ T92 w 794"/>
                <a:gd name="T94" fmla="+- 0 3367 2656"/>
                <a:gd name="T95" fmla="*/ 3367 h 713"/>
                <a:gd name="T96" fmla="+- 0 806 334"/>
                <a:gd name="T97" fmla="*/ T96 w 794"/>
                <a:gd name="T98" fmla="+- 0 3335 2656"/>
                <a:gd name="T99" fmla="*/ 3335 h 713"/>
                <a:gd name="T100" fmla="+- 0 851 334"/>
                <a:gd name="T101" fmla="*/ T100 w 794"/>
                <a:gd name="T102" fmla="+- 0 3280 2656"/>
                <a:gd name="T103" fmla="*/ 3280 h 713"/>
                <a:gd name="T104" fmla="+- 0 897 334"/>
                <a:gd name="T105" fmla="*/ T104 w 794"/>
                <a:gd name="T106" fmla="+- 0 3207 2656"/>
                <a:gd name="T107" fmla="*/ 3207 h 713"/>
                <a:gd name="T108" fmla="+- 0 944 334"/>
                <a:gd name="T109" fmla="*/ T108 w 794"/>
                <a:gd name="T110" fmla="+- 0 3122 2656"/>
                <a:gd name="T111" fmla="*/ 3122 h 713"/>
                <a:gd name="T112" fmla="+- 0 989 334"/>
                <a:gd name="T113" fmla="*/ T112 w 794"/>
                <a:gd name="T114" fmla="+- 0 3031 2656"/>
                <a:gd name="T115" fmla="*/ 3031 h 713"/>
                <a:gd name="T116" fmla="+- 0 1031 334"/>
                <a:gd name="T117" fmla="*/ T116 w 794"/>
                <a:gd name="T118" fmla="+- 0 2939 2656"/>
                <a:gd name="T119" fmla="*/ 2939 h 713"/>
                <a:gd name="T120" fmla="+- 0 1067 334"/>
                <a:gd name="T121" fmla="*/ T120 w 794"/>
                <a:gd name="T122" fmla="+- 0 2851 2656"/>
                <a:gd name="T123" fmla="*/ 2851 h 713"/>
                <a:gd name="T124" fmla="+- 0 1096 334"/>
                <a:gd name="T125" fmla="*/ T124 w 794"/>
                <a:gd name="T126" fmla="+- 0 2773 2656"/>
                <a:gd name="T127" fmla="*/ 2773 h 713"/>
                <a:gd name="T128" fmla="+- 0 1117 334"/>
                <a:gd name="T129" fmla="*/ T128 w 794"/>
                <a:gd name="T130" fmla="+- 0 2711 2656"/>
                <a:gd name="T131" fmla="*/ 2711 h 713"/>
                <a:gd name="T132" fmla="+- 0 1127 334"/>
                <a:gd name="T133" fmla="*/ T132 w 794"/>
                <a:gd name="T134" fmla="+- 0 2670 2656"/>
                <a:gd name="T135" fmla="*/ 2670 h 713"/>
                <a:gd name="T136" fmla="+- 0 1125 334"/>
                <a:gd name="T137" fmla="*/ T136 w 794"/>
                <a:gd name="T138" fmla="+- 0 2656 2656"/>
                <a:gd name="T139" fmla="*/ 2656 h 7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794" h="713">
                  <a:moveTo>
                    <a:pt x="791" y="0"/>
                  </a:moveTo>
                  <a:lnTo>
                    <a:pt x="539" y="36"/>
                  </a:lnTo>
                  <a:lnTo>
                    <a:pt x="452" y="202"/>
                  </a:lnTo>
                  <a:lnTo>
                    <a:pt x="438" y="243"/>
                  </a:lnTo>
                  <a:lnTo>
                    <a:pt x="411" y="298"/>
                  </a:lnTo>
                  <a:lnTo>
                    <a:pt x="381" y="349"/>
                  </a:lnTo>
                  <a:lnTo>
                    <a:pt x="362" y="375"/>
                  </a:lnTo>
                  <a:lnTo>
                    <a:pt x="340" y="361"/>
                  </a:lnTo>
                  <a:lnTo>
                    <a:pt x="319" y="342"/>
                  </a:lnTo>
                  <a:lnTo>
                    <a:pt x="300" y="319"/>
                  </a:lnTo>
                  <a:lnTo>
                    <a:pt x="283" y="294"/>
                  </a:lnTo>
                  <a:lnTo>
                    <a:pt x="261" y="265"/>
                  </a:lnTo>
                  <a:lnTo>
                    <a:pt x="239" y="232"/>
                  </a:lnTo>
                  <a:lnTo>
                    <a:pt x="218" y="196"/>
                  </a:lnTo>
                  <a:lnTo>
                    <a:pt x="200" y="157"/>
                  </a:lnTo>
                  <a:lnTo>
                    <a:pt x="0" y="259"/>
                  </a:lnTo>
                  <a:lnTo>
                    <a:pt x="53" y="361"/>
                  </a:lnTo>
                  <a:lnTo>
                    <a:pt x="90" y="426"/>
                  </a:lnTo>
                  <a:lnTo>
                    <a:pt x="132" y="484"/>
                  </a:lnTo>
                  <a:lnTo>
                    <a:pt x="195" y="563"/>
                  </a:lnTo>
                  <a:lnTo>
                    <a:pt x="271" y="646"/>
                  </a:lnTo>
                  <a:lnTo>
                    <a:pt x="347" y="702"/>
                  </a:lnTo>
                  <a:lnTo>
                    <a:pt x="367" y="706"/>
                  </a:lnTo>
                  <a:lnTo>
                    <a:pt x="387" y="711"/>
                  </a:lnTo>
                  <a:lnTo>
                    <a:pt x="472" y="679"/>
                  </a:lnTo>
                  <a:lnTo>
                    <a:pt x="517" y="624"/>
                  </a:lnTo>
                  <a:lnTo>
                    <a:pt x="563" y="551"/>
                  </a:lnTo>
                  <a:lnTo>
                    <a:pt x="610" y="466"/>
                  </a:lnTo>
                  <a:lnTo>
                    <a:pt x="655" y="375"/>
                  </a:lnTo>
                  <a:lnTo>
                    <a:pt x="697" y="283"/>
                  </a:lnTo>
                  <a:lnTo>
                    <a:pt x="733" y="195"/>
                  </a:lnTo>
                  <a:lnTo>
                    <a:pt x="762" y="117"/>
                  </a:lnTo>
                  <a:lnTo>
                    <a:pt x="783" y="55"/>
                  </a:lnTo>
                  <a:lnTo>
                    <a:pt x="793" y="14"/>
                  </a:lnTo>
                  <a:lnTo>
                    <a:pt x="791" y="0"/>
                  </a:lnTo>
                  <a:close/>
                </a:path>
              </a:pathLst>
            </a:custGeom>
            <a:noFill/>
            <a:ln w="7201">
              <a:solidFill>
                <a:srgbClr val="83CE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" name="AutoShape 44"/>
            <p:cNvSpPr>
              <a:spLocks/>
            </p:cNvSpPr>
            <p:nvPr/>
          </p:nvSpPr>
          <p:spPr bwMode="auto">
            <a:xfrm>
              <a:off x="681" y="3358"/>
              <a:ext cx="84" cy="15"/>
            </a:xfrm>
            <a:custGeom>
              <a:avLst/>
              <a:gdLst>
                <a:gd name="T0" fmla="+- 0 681 681"/>
                <a:gd name="T1" fmla="*/ T0 w 84"/>
                <a:gd name="T2" fmla="+- 0 3358 3358"/>
                <a:gd name="T3" fmla="*/ 3358 h 15"/>
                <a:gd name="T4" fmla="+- 0 704 681"/>
                <a:gd name="T5" fmla="*/ T4 w 84"/>
                <a:gd name="T6" fmla="+- 0 3367 3358"/>
                <a:gd name="T7" fmla="*/ 3367 h 15"/>
                <a:gd name="T8" fmla="+- 0 725 681"/>
                <a:gd name="T9" fmla="*/ T8 w 84"/>
                <a:gd name="T10" fmla="+- 0 3372 3358"/>
                <a:gd name="T11" fmla="*/ 3372 h 15"/>
                <a:gd name="T12" fmla="+- 0 746 681"/>
                <a:gd name="T13" fmla="*/ T12 w 84"/>
                <a:gd name="T14" fmla="+- 0 3372 3358"/>
                <a:gd name="T15" fmla="*/ 3372 h 15"/>
                <a:gd name="T16" fmla="+- 0 756 681"/>
                <a:gd name="T17" fmla="*/ T16 w 84"/>
                <a:gd name="T18" fmla="+- 0 3369 3358"/>
                <a:gd name="T19" fmla="*/ 3369 h 15"/>
                <a:gd name="T20" fmla="+- 0 742 681"/>
                <a:gd name="T21" fmla="*/ T20 w 84"/>
                <a:gd name="T22" fmla="+- 0 3369 3358"/>
                <a:gd name="T23" fmla="*/ 3369 h 15"/>
                <a:gd name="T24" fmla="+- 0 721 681"/>
                <a:gd name="T25" fmla="*/ T24 w 84"/>
                <a:gd name="T26" fmla="+- 0 3367 3358"/>
                <a:gd name="T27" fmla="*/ 3367 h 15"/>
                <a:gd name="T28" fmla="+- 0 701 681"/>
                <a:gd name="T29" fmla="*/ T28 w 84"/>
                <a:gd name="T30" fmla="+- 0 3362 3358"/>
                <a:gd name="T31" fmla="*/ 3362 h 15"/>
                <a:gd name="T32" fmla="+- 0 681 681"/>
                <a:gd name="T33" fmla="*/ T32 w 84"/>
                <a:gd name="T34" fmla="+- 0 3358 3358"/>
                <a:gd name="T35" fmla="*/ 3358 h 15"/>
                <a:gd name="T36" fmla="+- 0 765 681"/>
                <a:gd name="T37" fmla="*/ T36 w 84"/>
                <a:gd name="T38" fmla="+- 0 3367 3358"/>
                <a:gd name="T39" fmla="*/ 3367 h 15"/>
                <a:gd name="T40" fmla="+- 0 742 681"/>
                <a:gd name="T41" fmla="*/ T40 w 84"/>
                <a:gd name="T42" fmla="+- 0 3369 3358"/>
                <a:gd name="T43" fmla="*/ 3369 h 15"/>
                <a:gd name="T44" fmla="+- 0 756 681"/>
                <a:gd name="T45" fmla="*/ T44 w 84"/>
                <a:gd name="T46" fmla="+- 0 3369 3358"/>
                <a:gd name="T47" fmla="*/ 3369 h 15"/>
                <a:gd name="T48" fmla="+- 0 765 681"/>
                <a:gd name="T49" fmla="*/ T48 w 84"/>
                <a:gd name="T50" fmla="+- 0 3367 3358"/>
                <a:gd name="T51" fmla="*/ 3367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84" h="15">
                  <a:moveTo>
                    <a:pt x="0" y="0"/>
                  </a:moveTo>
                  <a:lnTo>
                    <a:pt x="23" y="9"/>
                  </a:lnTo>
                  <a:lnTo>
                    <a:pt x="44" y="14"/>
                  </a:lnTo>
                  <a:lnTo>
                    <a:pt x="65" y="14"/>
                  </a:lnTo>
                  <a:lnTo>
                    <a:pt x="75" y="11"/>
                  </a:lnTo>
                  <a:lnTo>
                    <a:pt x="61" y="11"/>
                  </a:lnTo>
                  <a:lnTo>
                    <a:pt x="40" y="9"/>
                  </a:lnTo>
                  <a:lnTo>
                    <a:pt x="20" y="4"/>
                  </a:lnTo>
                  <a:lnTo>
                    <a:pt x="0" y="0"/>
                  </a:lnTo>
                  <a:close/>
                  <a:moveTo>
                    <a:pt x="84" y="9"/>
                  </a:moveTo>
                  <a:lnTo>
                    <a:pt x="61" y="11"/>
                  </a:lnTo>
                  <a:lnTo>
                    <a:pt x="75" y="11"/>
                  </a:lnTo>
                  <a:lnTo>
                    <a:pt x="84" y="9"/>
                  </a:lnTo>
                  <a:close/>
                </a:path>
              </a:pathLst>
            </a:custGeom>
            <a:solidFill>
              <a:srgbClr val="83C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681" y="3358"/>
              <a:ext cx="84" cy="15"/>
            </a:xfrm>
            <a:custGeom>
              <a:avLst/>
              <a:gdLst>
                <a:gd name="T0" fmla="+- 0 681 681"/>
                <a:gd name="T1" fmla="*/ T0 w 84"/>
                <a:gd name="T2" fmla="+- 0 3358 3358"/>
                <a:gd name="T3" fmla="*/ 3358 h 15"/>
                <a:gd name="T4" fmla="+- 0 704 681"/>
                <a:gd name="T5" fmla="*/ T4 w 84"/>
                <a:gd name="T6" fmla="+- 0 3367 3358"/>
                <a:gd name="T7" fmla="*/ 3367 h 15"/>
                <a:gd name="T8" fmla="+- 0 725 681"/>
                <a:gd name="T9" fmla="*/ T8 w 84"/>
                <a:gd name="T10" fmla="+- 0 3372 3358"/>
                <a:gd name="T11" fmla="*/ 3372 h 15"/>
                <a:gd name="T12" fmla="+- 0 746 681"/>
                <a:gd name="T13" fmla="*/ T12 w 84"/>
                <a:gd name="T14" fmla="+- 0 3372 3358"/>
                <a:gd name="T15" fmla="*/ 3372 h 15"/>
                <a:gd name="T16" fmla="+- 0 764 681"/>
                <a:gd name="T17" fmla="*/ T16 w 84"/>
                <a:gd name="T18" fmla="+- 0 3367 3358"/>
                <a:gd name="T19" fmla="*/ 3367 h 15"/>
                <a:gd name="T20" fmla="+- 0 742 681"/>
                <a:gd name="T21" fmla="*/ T20 w 84"/>
                <a:gd name="T22" fmla="+- 0 3369 3358"/>
                <a:gd name="T23" fmla="*/ 3369 h 15"/>
                <a:gd name="T24" fmla="+- 0 721 681"/>
                <a:gd name="T25" fmla="*/ T24 w 84"/>
                <a:gd name="T26" fmla="+- 0 3367 3358"/>
                <a:gd name="T27" fmla="*/ 3367 h 15"/>
                <a:gd name="T28" fmla="+- 0 701 681"/>
                <a:gd name="T29" fmla="*/ T28 w 84"/>
                <a:gd name="T30" fmla="+- 0 3362 3358"/>
                <a:gd name="T31" fmla="*/ 3362 h 15"/>
                <a:gd name="T32" fmla="+- 0 681 681"/>
                <a:gd name="T33" fmla="*/ T32 w 84"/>
                <a:gd name="T34" fmla="+- 0 3358 3358"/>
                <a:gd name="T35" fmla="*/ 3358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84" h="15">
                  <a:moveTo>
                    <a:pt x="0" y="0"/>
                  </a:moveTo>
                  <a:lnTo>
                    <a:pt x="23" y="9"/>
                  </a:lnTo>
                  <a:lnTo>
                    <a:pt x="44" y="14"/>
                  </a:lnTo>
                  <a:lnTo>
                    <a:pt x="65" y="14"/>
                  </a:lnTo>
                  <a:lnTo>
                    <a:pt x="83" y="9"/>
                  </a:lnTo>
                  <a:lnTo>
                    <a:pt x="61" y="11"/>
                  </a:lnTo>
                  <a:lnTo>
                    <a:pt x="40" y="9"/>
                  </a:lnTo>
                  <a:lnTo>
                    <a:pt x="20" y="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201">
              <a:solidFill>
                <a:srgbClr val="83CE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pic>
          <p:nvPicPr>
            <p:cNvPr id="50" name="Picture 4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" y="2853"/>
              <a:ext cx="181" cy="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1616" y="3060"/>
              <a:ext cx="337" cy="588"/>
            </a:xfrm>
            <a:custGeom>
              <a:avLst/>
              <a:gdLst>
                <a:gd name="T0" fmla="+- 0 1861 1616"/>
                <a:gd name="T1" fmla="*/ T0 w 337"/>
                <a:gd name="T2" fmla="+- 0 3060 3060"/>
                <a:gd name="T3" fmla="*/ 3060 h 588"/>
                <a:gd name="T4" fmla="+- 0 1616 1616"/>
                <a:gd name="T5" fmla="*/ T4 w 337"/>
                <a:gd name="T6" fmla="+- 0 3060 3060"/>
                <a:gd name="T7" fmla="*/ 3060 h 588"/>
                <a:gd name="T8" fmla="+- 0 1638 1616"/>
                <a:gd name="T9" fmla="*/ T8 w 337"/>
                <a:gd name="T10" fmla="+- 0 3217 3060"/>
                <a:gd name="T11" fmla="*/ 3217 h 588"/>
                <a:gd name="T12" fmla="+- 0 1665 1616"/>
                <a:gd name="T13" fmla="*/ T12 w 337"/>
                <a:gd name="T14" fmla="+- 0 3344 3060"/>
                <a:gd name="T15" fmla="*/ 3344 h 588"/>
                <a:gd name="T16" fmla="+- 0 1694 1616"/>
                <a:gd name="T17" fmla="*/ T16 w 337"/>
                <a:gd name="T18" fmla="+- 0 3444 3060"/>
                <a:gd name="T19" fmla="*/ 3444 h 588"/>
                <a:gd name="T20" fmla="+- 0 1723 1616"/>
                <a:gd name="T21" fmla="*/ T20 w 337"/>
                <a:gd name="T22" fmla="+- 0 3520 3060"/>
                <a:gd name="T23" fmla="*/ 3520 h 588"/>
                <a:gd name="T24" fmla="+- 0 1752 1616"/>
                <a:gd name="T25" fmla="*/ T24 w 337"/>
                <a:gd name="T26" fmla="+- 0 3576 3060"/>
                <a:gd name="T27" fmla="*/ 3576 h 588"/>
                <a:gd name="T28" fmla="+- 0 1799 1616"/>
                <a:gd name="T29" fmla="*/ T28 w 337"/>
                <a:gd name="T30" fmla="+- 0 3636 3060"/>
                <a:gd name="T31" fmla="*/ 3636 h 588"/>
                <a:gd name="T32" fmla="+- 0 1815 1616"/>
                <a:gd name="T33" fmla="*/ T32 w 337"/>
                <a:gd name="T34" fmla="+- 0 3647 3060"/>
                <a:gd name="T35" fmla="*/ 3647 h 588"/>
                <a:gd name="T36" fmla="+- 0 1863 1616"/>
                <a:gd name="T37" fmla="*/ T36 w 337"/>
                <a:gd name="T38" fmla="+- 0 3639 3060"/>
                <a:gd name="T39" fmla="*/ 3639 h 588"/>
                <a:gd name="T40" fmla="+- 0 1904 1616"/>
                <a:gd name="T41" fmla="*/ T40 w 337"/>
                <a:gd name="T42" fmla="+- 0 3580 3060"/>
                <a:gd name="T43" fmla="*/ 3580 h 588"/>
                <a:gd name="T44" fmla="+- 0 1934 1616"/>
                <a:gd name="T45" fmla="*/ T44 w 337"/>
                <a:gd name="T46" fmla="+- 0 3497 3060"/>
                <a:gd name="T47" fmla="*/ 3497 h 588"/>
                <a:gd name="T48" fmla="+- 0 1951 1616"/>
                <a:gd name="T49" fmla="*/ T48 w 337"/>
                <a:gd name="T50" fmla="+- 0 3419 3060"/>
                <a:gd name="T51" fmla="*/ 3419 h 588"/>
                <a:gd name="T52" fmla="+- 0 1953 1616"/>
                <a:gd name="T53" fmla="*/ T52 w 337"/>
                <a:gd name="T54" fmla="+- 0 3373 3060"/>
                <a:gd name="T55" fmla="*/ 3373 h 588"/>
                <a:gd name="T56" fmla="+- 0 1861 1616"/>
                <a:gd name="T57" fmla="*/ T56 w 337"/>
                <a:gd name="T58" fmla="+- 0 3060 3060"/>
                <a:gd name="T59" fmla="*/ 3060 h 5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337" h="588">
                  <a:moveTo>
                    <a:pt x="245" y="0"/>
                  </a:moveTo>
                  <a:lnTo>
                    <a:pt x="0" y="0"/>
                  </a:lnTo>
                  <a:lnTo>
                    <a:pt x="22" y="157"/>
                  </a:lnTo>
                  <a:lnTo>
                    <a:pt x="49" y="284"/>
                  </a:lnTo>
                  <a:lnTo>
                    <a:pt x="78" y="384"/>
                  </a:lnTo>
                  <a:lnTo>
                    <a:pt x="107" y="460"/>
                  </a:lnTo>
                  <a:lnTo>
                    <a:pt x="136" y="516"/>
                  </a:lnTo>
                  <a:lnTo>
                    <a:pt x="183" y="576"/>
                  </a:lnTo>
                  <a:lnTo>
                    <a:pt x="199" y="587"/>
                  </a:lnTo>
                  <a:lnTo>
                    <a:pt x="247" y="579"/>
                  </a:lnTo>
                  <a:lnTo>
                    <a:pt x="288" y="520"/>
                  </a:lnTo>
                  <a:lnTo>
                    <a:pt x="318" y="437"/>
                  </a:lnTo>
                  <a:lnTo>
                    <a:pt x="335" y="359"/>
                  </a:lnTo>
                  <a:lnTo>
                    <a:pt x="337" y="313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83C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" name="Freeform 48"/>
            <p:cNvSpPr>
              <a:spLocks/>
            </p:cNvSpPr>
            <p:nvPr/>
          </p:nvSpPr>
          <p:spPr bwMode="auto">
            <a:xfrm>
              <a:off x="1616" y="3060"/>
              <a:ext cx="337" cy="588"/>
            </a:xfrm>
            <a:custGeom>
              <a:avLst/>
              <a:gdLst>
                <a:gd name="T0" fmla="+- 0 1616 1616"/>
                <a:gd name="T1" fmla="*/ T0 w 337"/>
                <a:gd name="T2" fmla="+- 0 3060 3060"/>
                <a:gd name="T3" fmla="*/ 3060 h 588"/>
                <a:gd name="T4" fmla="+- 0 1638 1616"/>
                <a:gd name="T5" fmla="*/ T4 w 337"/>
                <a:gd name="T6" fmla="+- 0 3217 3060"/>
                <a:gd name="T7" fmla="*/ 3217 h 588"/>
                <a:gd name="T8" fmla="+- 0 1665 1616"/>
                <a:gd name="T9" fmla="*/ T8 w 337"/>
                <a:gd name="T10" fmla="+- 0 3344 3060"/>
                <a:gd name="T11" fmla="*/ 3344 h 588"/>
                <a:gd name="T12" fmla="+- 0 1694 1616"/>
                <a:gd name="T13" fmla="*/ T12 w 337"/>
                <a:gd name="T14" fmla="+- 0 3444 3060"/>
                <a:gd name="T15" fmla="*/ 3444 h 588"/>
                <a:gd name="T16" fmla="+- 0 1723 1616"/>
                <a:gd name="T17" fmla="*/ T16 w 337"/>
                <a:gd name="T18" fmla="+- 0 3520 3060"/>
                <a:gd name="T19" fmla="*/ 3520 h 588"/>
                <a:gd name="T20" fmla="+- 0 1752 1616"/>
                <a:gd name="T21" fmla="*/ T20 w 337"/>
                <a:gd name="T22" fmla="+- 0 3576 3060"/>
                <a:gd name="T23" fmla="*/ 3576 h 588"/>
                <a:gd name="T24" fmla="+- 0 1799 1616"/>
                <a:gd name="T25" fmla="*/ T24 w 337"/>
                <a:gd name="T26" fmla="+- 0 3636 3060"/>
                <a:gd name="T27" fmla="*/ 3636 h 588"/>
                <a:gd name="T28" fmla="+- 0 1815 1616"/>
                <a:gd name="T29" fmla="*/ T28 w 337"/>
                <a:gd name="T30" fmla="+- 0 3647 3060"/>
                <a:gd name="T31" fmla="*/ 3647 h 588"/>
                <a:gd name="T32" fmla="+- 0 1863 1616"/>
                <a:gd name="T33" fmla="*/ T32 w 337"/>
                <a:gd name="T34" fmla="+- 0 3639 3060"/>
                <a:gd name="T35" fmla="*/ 3639 h 588"/>
                <a:gd name="T36" fmla="+- 0 1904 1616"/>
                <a:gd name="T37" fmla="*/ T36 w 337"/>
                <a:gd name="T38" fmla="+- 0 3580 3060"/>
                <a:gd name="T39" fmla="*/ 3580 h 588"/>
                <a:gd name="T40" fmla="+- 0 1934 1616"/>
                <a:gd name="T41" fmla="*/ T40 w 337"/>
                <a:gd name="T42" fmla="+- 0 3497 3060"/>
                <a:gd name="T43" fmla="*/ 3497 h 588"/>
                <a:gd name="T44" fmla="+- 0 1951 1616"/>
                <a:gd name="T45" fmla="*/ T44 w 337"/>
                <a:gd name="T46" fmla="+- 0 3419 3060"/>
                <a:gd name="T47" fmla="*/ 3419 h 588"/>
                <a:gd name="T48" fmla="+- 0 1953 1616"/>
                <a:gd name="T49" fmla="*/ T48 w 337"/>
                <a:gd name="T50" fmla="+- 0 3373 3060"/>
                <a:gd name="T51" fmla="*/ 3373 h 588"/>
                <a:gd name="T52" fmla="+- 0 1861 1616"/>
                <a:gd name="T53" fmla="*/ T52 w 337"/>
                <a:gd name="T54" fmla="+- 0 3060 3060"/>
                <a:gd name="T55" fmla="*/ 3060 h 588"/>
                <a:gd name="T56" fmla="+- 0 1616 1616"/>
                <a:gd name="T57" fmla="*/ T56 w 337"/>
                <a:gd name="T58" fmla="+- 0 3060 3060"/>
                <a:gd name="T59" fmla="*/ 3060 h 5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337" h="588">
                  <a:moveTo>
                    <a:pt x="0" y="0"/>
                  </a:moveTo>
                  <a:lnTo>
                    <a:pt x="22" y="157"/>
                  </a:lnTo>
                  <a:lnTo>
                    <a:pt x="49" y="284"/>
                  </a:lnTo>
                  <a:lnTo>
                    <a:pt x="78" y="384"/>
                  </a:lnTo>
                  <a:lnTo>
                    <a:pt x="107" y="460"/>
                  </a:lnTo>
                  <a:lnTo>
                    <a:pt x="136" y="516"/>
                  </a:lnTo>
                  <a:lnTo>
                    <a:pt x="183" y="576"/>
                  </a:lnTo>
                  <a:lnTo>
                    <a:pt x="199" y="587"/>
                  </a:lnTo>
                  <a:lnTo>
                    <a:pt x="247" y="579"/>
                  </a:lnTo>
                  <a:lnTo>
                    <a:pt x="288" y="520"/>
                  </a:lnTo>
                  <a:lnTo>
                    <a:pt x="318" y="437"/>
                  </a:lnTo>
                  <a:lnTo>
                    <a:pt x="335" y="359"/>
                  </a:lnTo>
                  <a:lnTo>
                    <a:pt x="337" y="313"/>
                  </a:lnTo>
                  <a:lnTo>
                    <a:pt x="24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201">
              <a:solidFill>
                <a:srgbClr val="83CE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53" name="Group 2"/>
          <p:cNvGrpSpPr>
            <a:grpSpLocks/>
          </p:cNvGrpSpPr>
          <p:nvPr userDrawn="1"/>
        </p:nvGrpSpPr>
        <p:grpSpPr bwMode="auto">
          <a:xfrm>
            <a:off x="7566343" y="5623590"/>
            <a:ext cx="4511675" cy="1203325"/>
            <a:chOff x="4799" y="6495"/>
            <a:chExt cx="7107" cy="1896"/>
          </a:xfrm>
        </p:grpSpPr>
        <p:sp>
          <p:nvSpPr>
            <p:cNvPr id="54" name="Freeform 3"/>
            <p:cNvSpPr>
              <a:spLocks/>
            </p:cNvSpPr>
            <p:nvPr/>
          </p:nvSpPr>
          <p:spPr bwMode="auto">
            <a:xfrm>
              <a:off x="6191" y="7931"/>
              <a:ext cx="5576" cy="460"/>
            </a:xfrm>
            <a:custGeom>
              <a:avLst/>
              <a:gdLst>
                <a:gd name="T0" fmla="+- 0 8905 6191"/>
                <a:gd name="T1" fmla="*/ T0 w 5576"/>
                <a:gd name="T2" fmla="+- 0 7931 7931"/>
                <a:gd name="T3" fmla="*/ 7931 h 460"/>
                <a:gd name="T4" fmla="+- 0 8826 6191"/>
                <a:gd name="T5" fmla="*/ T4 w 5576"/>
                <a:gd name="T6" fmla="+- 0 7931 7931"/>
                <a:gd name="T7" fmla="*/ 7931 h 460"/>
                <a:gd name="T8" fmla="+- 0 8747 6191"/>
                <a:gd name="T9" fmla="*/ T8 w 5576"/>
                <a:gd name="T10" fmla="+- 0 7932 7931"/>
                <a:gd name="T11" fmla="*/ 7932 h 460"/>
                <a:gd name="T12" fmla="+- 0 8668 6191"/>
                <a:gd name="T13" fmla="*/ T12 w 5576"/>
                <a:gd name="T14" fmla="+- 0 7933 7931"/>
                <a:gd name="T15" fmla="*/ 7933 h 460"/>
                <a:gd name="T16" fmla="+- 0 8588 6191"/>
                <a:gd name="T17" fmla="*/ T16 w 5576"/>
                <a:gd name="T18" fmla="+- 0 7936 7931"/>
                <a:gd name="T19" fmla="*/ 7936 h 460"/>
                <a:gd name="T20" fmla="+- 0 8509 6191"/>
                <a:gd name="T21" fmla="*/ T20 w 5576"/>
                <a:gd name="T22" fmla="+- 0 7941 7931"/>
                <a:gd name="T23" fmla="*/ 7941 h 460"/>
                <a:gd name="T24" fmla="+- 0 8430 6191"/>
                <a:gd name="T25" fmla="*/ T24 w 5576"/>
                <a:gd name="T26" fmla="+- 0 7946 7931"/>
                <a:gd name="T27" fmla="*/ 7946 h 460"/>
                <a:gd name="T28" fmla="+- 0 8351 6191"/>
                <a:gd name="T29" fmla="*/ T28 w 5576"/>
                <a:gd name="T30" fmla="+- 0 7953 7931"/>
                <a:gd name="T31" fmla="*/ 7953 h 460"/>
                <a:gd name="T32" fmla="+- 0 8273 6191"/>
                <a:gd name="T33" fmla="*/ T32 w 5576"/>
                <a:gd name="T34" fmla="+- 0 7961 7931"/>
                <a:gd name="T35" fmla="*/ 7961 h 460"/>
                <a:gd name="T36" fmla="+- 0 8192 6191"/>
                <a:gd name="T37" fmla="*/ T36 w 5576"/>
                <a:gd name="T38" fmla="+- 0 7968 7931"/>
                <a:gd name="T39" fmla="*/ 7968 h 460"/>
                <a:gd name="T40" fmla="+- 0 8029 6191"/>
                <a:gd name="T41" fmla="*/ T40 w 5576"/>
                <a:gd name="T42" fmla="+- 0 7977 7931"/>
                <a:gd name="T43" fmla="*/ 7977 h 460"/>
                <a:gd name="T44" fmla="+- 0 7948 6191"/>
                <a:gd name="T45" fmla="*/ T44 w 5576"/>
                <a:gd name="T46" fmla="+- 0 7981 7931"/>
                <a:gd name="T47" fmla="*/ 7981 h 460"/>
                <a:gd name="T48" fmla="+- 0 7868 6191"/>
                <a:gd name="T49" fmla="*/ T48 w 5576"/>
                <a:gd name="T50" fmla="+- 0 7989 7931"/>
                <a:gd name="T51" fmla="*/ 7989 h 460"/>
                <a:gd name="T52" fmla="+- 0 7789 6191"/>
                <a:gd name="T53" fmla="*/ T52 w 5576"/>
                <a:gd name="T54" fmla="+- 0 8002 7931"/>
                <a:gd name="T55" fmla="*/ 8002 h 460"/>
                <a:gd name="T56" fmla="+- 0 7711 6191"/>
                <a:gd name="T57" fmla="*/ T56 w 5576"/>
                <a:gd name="T58" fmla="+- 0 8018 7931"/>
                <a:gd name="T59" fmla="*/ 8018 h 460"/>
                <a:gd name="T60" fmla="+- 0 7005 6191"/>
                <a:gd name="T61" fmla="*/ T60 w 5576"/>
                <a:gd name="T62" fmla="+- 0 8154 7931"/>
                <a:gd name="T63" fmla="*/ 8154 h 460"/>
                <a:gd name="T64" fmla="+- 0 6924 6191"/>
                <a:gd name="T65" fmla="*/ T64 w 5576"/>
                <a:gd name="T66" fmla="+- 0 8172 7931"/>
                <a:gd name="T67" fmla="*/ 8172 h 460"/>
                <a:gd name="T68" fmla="+- 0 6844 6191"/>
                <a:gd name="T69" fmla="*/ T68 w 5576"/>
                <a:gd name="T70" fmla="+- 0 8190 7931"/>
                <a:gd name="T71" fmla="*/ 8190 h 460"/>
                <a:gd name="T72" fmla="+- 0 6764 6191"/>
                <a:gd name="T73" fmla="*/ T72 w 5576"/>
                <a:gd name="T74" fmla="+- 0 8210 7931"/>
                <a:gd name="T75" fmla="*/ 8210 h 460"/>
                <a:gd name="T76" fmla="+- 0 6684 6191"/>
                <a:gd name="T77" fmla="*/ T76 w 5576"/>
                <a:gd name="T78" fmla="+- 0 8231 7931"/>
                <a:gd name="T79" fmla="*/ 8231 h 460"/>
                <a:gd name="T80" fmla="+- 0 6605 6191"/>
                <a:gd name="T81" fmla="*/ T80 w 5576"/>
                <a:gd name="T82" fmla="+- 0 8253 7931"/>
                <a:gd name="T83" fmla="*/ 8253 h 460"/>
                <a:gd name="T84" fmla="+- 0 6526 6191"/>
                <a:gd name="T85" fmla="*/ T84 w 5576"/>
                <a:gd name="T86" fmla="+- 0 8276 7931"/>
                <a:gd name="T87" fmla="*/ 8276 h 460"/>
                <a:gd name="T88" fmla="+- 0 6448 6191"/>
                <a:gd name="T89" fmla="*/ T88 w 5576"/>
                <a:gd name="T90" fmla="+- 0 8301 7931"/>
                <a:gd name="T91" fmla="*/ 8301 h 460"/>
                <a:gd name="T92" fmla="+- 0 6370 6191"/>
                <a:gd name="T93" fmla="*/ T92 w 5576"/>
                <a:gd name="T94" fmla="+- 0 8326 7931"/>
                <a:gd name="T95" fmla="*/ 8326 h 460"/>
                <a:gd name="T96" fmla="+- 0 6292 6191"/>
                <a:gd name="T97" fmla="*/ T96 w 5576"/>
                <a:gd name="T98" fmla="+- 0 8354 7931"/>
                <a:gd name="T99" fmla="*/ 8354 h 460"/>
                <a:gd name="T100" fmla="+- 0 6215 6191"/>
                <a:gd name="T101" fmla="*/ T100 w 5576"/>
                <a:gd name="T102" fmla="+- 0 8382 7931"/>
                <a:gd name="T103" fmla="*/ 8382 h 460"/>
                <a:gd name="T104" fmla="+- 0 6198 6191"/>
                <a:gd name="T105" fmla="*/ T104 w 5576"/>
                <a:gd name="T106" fmla="+- 0 8388 7931"/>
                <a:gd name="T107" fmla="*/ 8388 h 460"/>
                <a:gd name="T108" fmla="+- 0 6191 6191"/>
                <a:gd name="T109" fmla="*/ T108 w 5576"/>
                <a:gd name="T110" fmla="+- 0 8391 7931"/>
                <a:gd name="T111" fmla="*/ 8391 h 460"/>
                <a:gd name="T112" fmla="+- 0 11767 6191"/>
                <a:gd name="T113" fmla="*/ T112 w 5576"/>
                <a:gd name="T114" fmla="+- 0 8391 7931"/>
                <a:gd name="T115" fmla="*/ 8391 h 460"/>
                <a:gd name="T116" fmla="+- 0 11746 6191"/>
                <a:gd name="T117" fmla="*/ T116 w 5576"/>
                <a:gd name="T118" fmla="+- 0 8383 7931"/>
                <a:gd name="T119" fmla="*/ 8383 h 460"/>
                <a:gd name="T120" fmla="+- 0 11724 6191"/>
                <a:gd name="T121" fmla="*/ T120 w 5576"/>
                <a:gd name="T122" fmla="+- 0 8377 7931"/>
                <a:gd name="T123" fmla="*/ 8377 h 460"/>
                <a:gd name="T124" fmla="+- 0 11648 6191"/>
                <a:gd name="T125" fmla="*/ T124 w 5576"/>
                <a:gd name="T126" fmla="+- 0 8353 7931"/>
                <a:gd name="T127" fmla="*/ 8353 h 460"/>
                <a:gd name="T128" fmla="+- 0 11495 6191"/>
                <a:gd name="T129" fmla="*/ T128 w 5576"/>
                <a:gd name="T130" fmla="+- 0 8308 7931"/>
                <a:gd name="T131" fmla="*/ 8308 h 460"/>
                <a:gd name="T132" fmla="+- 0 11341 6191"/>
                <a:gd name="T133" fmla="*/ T132 w 5576"/>
                <a:gd name="T134" fmla="+- 0 8265 7931"/>
                <a:gd name="T135" fmla="*/ 8265 h 460"/>
                <a:gd name="T136" fmla="+- 0 11187 6191"/>
                <a:gd name="T137" fmla="*/ T136 w 5576"/>
                <a:gd name="T138" fmla="+- 0 8224 7931"/>
                <a:gd name="T139" fmla="*/ 8224 h 460"/>
                <a:gd name="T140" fmla="+- 0 11032 6191"/>
                <a:gd name="T141" fmla="*/ T140 w 5576"/>
                <a:gd name="T142" fmla="+- 0 8185 7931"/>
                <a:gd name="T143" fmla="*/ 8185 h 460"/>
                <a:gd name="T144" fmla="+- 0 10877 6191"/>
                <a:gd name="T145" fmla="*/ T144 w 5576"/>
                <a:gd name="T146" fmla="+- 0 8149 7931"/>
                <a:gd name="T147" fmla="*/ 8149 h 460"/>
                <a:gd name="T148" fmla="+- 0 10722 6191"/>
                <a:gd name="T149" fmla="*/ T148 w 5576"/>
                <a:gd name="T150" fmla="+- 0 8115 7931"/>
                <a:gd name="T151" fmla="*/ 8115 h 460"/>
                <a:gd name="T152" fmla="+- 0 10566 6191"/>
                <a:gd name="T153" fmla="*/ T152 w 5576"/>
                <a:gd name="T154" fmla="+- 0 8084 7931"/>
                <a:gd name="T155" fmla="*/ 8084 h 460"/>
                <a:gd name="T156" fmla="+- 0 10409 6191"/>
                <a:gd name="T157" fmla="*/ T156 w 5576"/>
                <a:gd name="T158" fmla="+- 0 8056 7931"/>
                <a:gd name="T159" fmla="*/ 8056 h 460"/>
                <a:gd name="T160" fmla="+- 0 10252 6191"/>
                <a:gd name="T161" fmla="*/ T160 w 5576"/>
                <a:gd name="T162" fmla="+- 0 8031 7931"/>
                <a:gd name="T163" fmla="*/ 8031 h 460"/>
                <a:gd name="T164" fmla="+- 0 10095 6191"/>
                <a:gd name="T165" fmla="*/ T164 w 5576"/>
                <a:gd name="T166" fmla="+- 0 8008 7931"/>
                <a:gd name="T167" fmla="*/ 8008 h 460"/>
                <a:gd name="T168" fmla="+- 0 9937 6191"/>
                <a:gd name="T169" fmla="*/ T168 w 5576"/>
                <a:gd name="T170" fmla="+- 0 7989 7931"/>
                <a:gd name="T171" fmla="*/ 7989 h 460"/>
                <a:gd name="T172" fmla="+- 0 9778 6191"/>
                <a:gd name="T173" fmla="*/ T172 w 5576"/>
                <a:gd name="T174" fmla="+- 0 7972 7931"/>
                <a:gd name="T175" fmla="*/ 7972 h 460"/>
                <a:gd name="T176" fmla="+- 0 9619 6191"/>
                <a:gd name="T177" fmla="*/ T176 w 5576"/>
                <a:gd name="T178" fmla="+- 0 7958 7931"/>
                <a:gd name="T179" fmla="*/ 7958 h 460"/>
                <a:gd name="T180" fmla="+- 0 9539 6191"/>
                <a:gd name="T181" fmla="*/ T180 w 5576"/>
                <a:gd name="T182" fmla="+- 0 7953 7931"/>
                <a:gd name="T183" fmla="*/ 7953 h 460"/>
                <a:gd name="T184" fmla="+- 0 9459 6191"/>
                <a:gd name="T185" fmla="*/ T184 w 5576"/>
                <a:gd name="T186" fmla="+- 0 7948 7931"/>
                <a:gd name="T187" fmla="*/ 7948 h 460"/>
                <a:gd name="T188" fmla="+- 0 9221 6191"/>
                <a:gd name="T189" fmla="*/ T188 w 5576"/>
                <a:gd name="T190" fmla="+- 0 7938 7931"/>
                <a:gd name="T191" fmla="*/ 7938 h 460"/>
                <a:gd name="T192" fmla="+- 0 9063 6191"/>
                <a:gd name="T193" fmla="*/ T192 w 5576"/>
                <a:gd name="T194" fmla="+- 0 7933 7931"/>
                <a:gd name="T195" fmla="*/ 7933 h 460"/>
                <a:gd name="T196" fmla="+- 0 8905 6191"/>
                <a:gd name="T197" fmla="*/ T196 w 5576"/>
                <a:gd name="T198" fmla="+- 0 7931 7931"/>
                <a:gd name="T199" fmla="*/ 7931 h 4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5576" h="460">
                  <a:moveTo>
                    <a:pt x="2714" y="0"/>
                  </a:moveTo>
                  <a:lnTo>
                    <a:pt x="2635" y="0"/>
                  </a:lnTo>
                  <a:lnTo>
                    <a:pt x="2556" y="1"/>
                  </a:lnTo>
                  <a:lnTo>
                    <a:pt x="2477" y="2"/>
                  </a:lnTo>
                  <a:lnTo>
                    <a:pt x="2397" y="5"/>
                  </a:lnTo>
                  <a:lnTo>
                    <a:pt x="2318" y="10"/>
                  </a:lnTo>
                  <a:lnTo>
                    <a:pt x="2239" y="15"/>
                  </a:lnTo>
                  <a:lnTo>
                    <a:pt x="2160" y="22"/>
                  </a:lnTo>
                  <a:lnTo>
                    <a:pt x="2082" y="30"/>
                  </a:lnTo>
                  <a:lnTo>
                    <a:pt x="2001" y="37"/>
                  </a:lnTo>
                  <a:lnTo>
                    <a:pt x="1838" y="46"/>
                  </a:lnTo>
                  <a:lnTo>
                    <a:pt x="1757" y="50"/>
                  </a:lnTo>
                  <a:lnTo>
                    <a:pt x="1677" y="58"/>
                  </a:lnTo>
                  <a:lnTo>
                    <a:pt x="1598" y="71"/>
                  </a:lnTo>
                  <a:lnTo>
                    <a:pt x="1520" y="87"/>
                  </a:lnTo>
                  <a:lnTo>
                    <a:pt x="814" y="223"/>
                  </a:lnTo>
                  <a:lnTo>
                    <a:pt x="733" y="241"/>
                  </a:lnTo>
                  <a:lnTo>
                    <a:pt x="653" y="259"/>
                  </a:lnTo>
                  <a:lnTo>
                    <a:pt x="573" y="279"/>
                  </a:lnTo>
                  <a:lnTo>
                    <a:pt x="493" y="300"/>
                  </a:lnTo>
                  <a:lnTo>
                    <a:pt x="414" y="322"/>
                  </a:lnTo>
                  <a:lnTo>
                    <a:pt x="335" y="345"/>
                  </a:lnTo>
                  <a:lnTo>
                    <a:pt x="257" y="370"/>
                  </a:lnTo>
                  <a:lnTo>
                    <a:pt x="179" y="395"/>
                  </a:lnTo>
                  <a:lnTo>
                    <a:pt x="101" y="423"/>
                  </a:lnTo>
                  <a:lnTo>
                    <a:pt x="24" y="451"/>
                  </a:lnTo>
                  <a:lnTo>
                    <a:pt x="7" y="457"/>
                  </a:lnTo>
                  <a:lnTo>
                    <a:pt x="0" y="460"/>
                  </a:lnTo>
                  <a:lnTo>
                    <a:pt x="5576" y="460"/>
                  </a:lnTo>
                  <a:lnTo>
                    <a:pt x="5555" y="452"/>
                  </a:lnTo>
                  <a:lnTo>
                    <a:pt x="5533" y="446"/>
                  </a:lnTo>
                  <a:lnTo>
                    <a:pt x="5457" y="422"/>
                  </a:lnTo>
                  <a:lnTo>
                    <a:pt x="5304" y="377"/>
                  </a:lnTo>
                  <a:lnTo>
                    <a:pt x="5150" y="334"/>
                  </a:lnTo>
                  <a:lnTo>
                    <a:pt x="4996" y="293"/>
                  </a:lnTo>
                  <a:lnTo>
                    <a:pt x="4841" y="254"/>
                  </a:lnTo>
                  <a:lnTo>
                    <a:pt x="4686" y="218"/>
                  </a:lnTo>
                  <a:lnTo>
                    <a:pt x="4531" y="184"/>
                  </a:lnTo>
                  <a:lnTo>
                    <a:pt x="4375" y="153"/>
                  </a:lnTo>
                  <a:lnTo>
                    <a:pt x="4218" y="125"/>
                  </a:lnTo>
                  <a:lnTo>
                    <a:pt x="4061" y="100"/>
                  </a:lnTo>
                  <a:lnTo>
                    <a:pt x="3904" y="77"/>
                  </a:lnTo>
                  <a:lnTo>
                    <a:pt x="3746" y="58"/>
                  </a:lnTo>
                  <a:lnTo>
                    <a:pt x="3587" y="41"/>
                  </a:lnTo>
                  <a:lnTo>
                    <a:pt x="3428" y="27"/>
                  </a:lnTo>
                  <a:lnTo>
                    <a:pt x="3348" y="22"/>
                  </a:lnTo>
                  <a:lnTo>
                    <a:pt x="3268" y="17"/>
                  </a:lnTo>
                  <a:lnTo>
                    <a:pt x="3030" y="7"/>
                  </a:lnTo>
                  <a:lnTo>
                    <a:pt x="2872" y="2"/>
                  </a:lnTo>
                  <a:lnTo>
                    <a:pt x="2714" y="0"/>
                  </a:lnTo>
                  <a:close/>
                </a:path>
              </a:pathLst>
            </a:custGeom>
            <a:solidFill>
              <a:srgbClr val="0C7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5" name="AutoShape 4"/>
            <p:cNvSpPr>
              <a:spLocks/>
            </p:cNvSpPr>
            <p:nvPr/>
          </p:nvSpPr>
          <p:spPr bwMode="auto">
            <a:xfrm>
              <a:off x="4799" y="6495"/>
              <a:ext cx="7107" cy="1485"/>
            </a:xfrm>
            <a:custGeom>
              <a:avLst/>
              <a:gdLst>
                <a:gd name="T0" fmla="+- 0 9594 4799"/>
                <a:gd name="T1" fmla="*/ T0 w 7107"/>
                <a:gd name="T2" fmla="+- 0 6882 6495"/>
                <a:gd name="T3" fmla="*/ 6882 h 1485"/>
                <a:gd name="T4" fmla="+- 0 9329 4799"/>
                <a:gd name="T5" fmla="*/ T4 w 7107"/>
                <a:gd name="T6" fmla="+- 0 6803 6495"/>
                <a:gd name="T7" fmla="*/ 6803 h 1485"/>
                <a:gd name="T8" fmla="+- 0 9012 4799"/>
                <a:gd name="T9" fmla="*/ T8 w 7107"/>
                <a:gd name="T10" fmla="+- 0 6724 6495"/>
                <a:gd name="T11" fmla="*/ 6724 h 1485"/>
                <a:gd name="T12" fmla="+- 0 8708 4799"/>
                <a:gd name="T13" fmla="*/ T12 w 7107"/>
                <a:gd name="T14" fmla="+- 0 6659 6495"/>
                <a:gd name="T15" fmla="*/ 6659 h 1485"/>
                <a:gd name="T16" fmla="+- 0 8173 4799"/>
                <a:gd name="T17" fmla="*/ T16 w 7107"/>
                <a:gd name="T18" fmla="+- 0 6576 6495"/>
                <a:gd name="T19" fmla="*/ 6576 h 1485"/>
                <a:gd name="T20" fmla="+- 0 7458 4799"/>
                <a:gd name="T21" fmla="*/ T20 w 7107"/>
                <a:gd name="T22" fmla="+- 0 6506 6495"/>
                <a:gd name="T23" fmla="*/ 6506 h 1485"/>
                <a:gd name="T24" fmla="+- 0 7219 4799"/>
                <a:gd name="T25" fmla="*/ T24 w 7107"/>
                <a:gd name="T26" fmla="+- 0 6496 6495"/>
                <a:gd name="T27" fmla="*/ 6496 h 1485"/>
                <a:gd name="T28" fmla="+- 0 6903 4799"/>
                <a:gd name="T29" fmla="*/ T28 w 7107"/>
                <a:gd name="T30" fmla="+- 0 6500 6495"/>
                <a:gd name="T31" fmla="*/ 6500 h 1485"/>
                <a:gd name="T32" fmla="+- 0 6575 4799"/>
                <a:gd name="T33" fmla="*/ T32 w 7107"/>
                <a:gd name="T34" fmla="+- 0 6497 6495"/>
                <a:gd name="T35" fmla="*/ 6497 h 1485"/>
                <a:gd name="T36" fmla="+- 0 6245 4799"/>
                <a:gd name="T37" fmla="*/ T36 w 7107"/>
                <a:gd name="T38" fmla="+- 0 6504 6495"/>
                <a:gd name="T39" fmla="*/ 6504 h 1485"/>
                <a:gd name="T40" fmla="+- 0 5519 4799"/>
                <a:gd name="T41" fmla="*/ T40 w 7107"/>
                <a:gd name="T42" fmla="+- 0 6560 6495"/>
                <a:gd name="T43" fmla="*/ 6560 h 1485"/>
                <a:gd name="T44" fmla="+- 0 5205 4799"/>
                <a:gd name="T45" fmla="*/ T44 w 7107"/>
                <a:gd name="T46" fmla="+- 0 6614 6495"/>
                <a:gd name="T47" fmla="*/ 6614 h 1485"/>
                <a:gd name="T48" fmla="+- 0 4921 4799"/>
                <a:gd name="T49" fmla="*/ T48 w 7107"/>
                <a:gd name="T50" fmla="+- 0 6733 6495"/>
                <a:gd name="T51" fmla="*/ 6733 h 1485"/>
                <a:gd name="T52" fmla="+- 0 4799 4799"/>
                <a:gd name="T53" fmla="*/ T52 w 7107"/>
                <a:gd name="T54" fmla="+- 0 6981 6495"/>
                <a:gd name="T55" fmla="*/ 6981 h 1485"/>
                <a:gd name="T56" fmla="+- 0 4983 4799"/>
                <a:gd name="T57" fmla="*/ T56 w 7107"/>
                <a:gd name="T58" fmla="+- 0 7139 6495"/>
                <a:gd name="T59" fmla="*/ 7139 h 1485"/>
                <a:gd name="T60" fmla="+- 0 5329 4799"/>
                <a:gd name="T61" fmla="*/ T60 w 7107"/>
                <a:gd name="T62" fmla="+- 0 7113 6495"/>
                <a:gd name="T63" fmla="*/ 7113 h 1485"/>
                <a:gd name="T64" fmla="+- 0 5890 4799"/>
                <a:gd name="T65" fmla="*/ T64 w 7107"/>
                <a:gd name="T66" fmla="+- 0 6986 6495"/>
                <a:gd name="T67" fmla="*/ 6986 h 1485"/>
                <a:gd name="T68" fmla="+- 0 6275 4799"/>
                <a:gd name="T69" fmla="*/ T68 w 7107"/>
                <a:gd name="T70" fmla="+- 0 6926 6495"/>
                <a:gd name="T71" fmla="*/ 6926 h 1485"/>
                <a:gd name="T72" fmla="+- 0 7444 4799"/>
                <a:gd name="T73" fmla="*/ T72 w 7107"/>
                <a:gd name="T74" fmla="+- 0 6808 6495"/>
                <a:gd name="T75" fmla="*/ 6808 h 1485"/>
                <a:gd name="T76" fmla="+- 0 8096 4799"/>
                <a:gd name="T77" fmla="*/ T76 w 7107"/>
                <a:gd name="T78" fmla="+- 0 6799 6495"/>
                <a:gd name="T79" fmla="*/ 6799 h 1485"/>
                <a:gd name="T80" fmla="+- 0 8507 4799"/>
                <a:gd name="T81" fmla="*/ T80 w 7107"/>
                <a:gd name="T82" fmla="+- 0 6815 6495"/>
                <a:gd name="T83" fmla="*/ 6815 h 1485"/>
                <a:gd name="T84" fmla="+- 0 9156 4799"/>
                <a:gd name="T85" fmla="*/ T84 w 7107"/>
                <a:gd name="T86" fmla="+- 0 6884 6495"/>
                <a:gd name="T87" fmla="*/ 6884 h 1485"/>
                <a:gd name="T88" fmla="+- 0 9484 4799"/>
                <a:gd name="T89" fmla="*/ T88 w 7107"/>
                <a:gd name="T90" fmla="+- 0 6933 6495"/>
                <a:gd name="T91" fmla="*/ 6933 h 1485"/>
                <a:gd name="T92" fmla="+- 0 9619 4799"/>
                <a:gd name="T93" fmla="*/ T92 w 7107"/>
                <a:gd name="T94" fmla="+- 0 6936 6495"/>
                <a:gd name="T95" fmla="*/ 6936 h 1485"/>
                <a:gd name="T96" fmla="+- 0 11872 4799"/>
                <a:gd name="T97" fmla="*/ T96 w 7107"/>
                <a:gd name="T98" fmla="+- 0 7825 6495"/>
                <a:gd name="T99" fmla="*/ 7825 h 1485"/>
                <a:gd name="T100" fmla="+- 0 11393 4799"/>
                <a:gd name="T101" fmla="*/ T100 w 7107"/>
                <a:gd name="T102" fmla="+- 0 7648 6495"/>
                <a:gd name="T103" fmla="*/ 7648 h 1485"/>
                <a:gd name="T104" fmla="+- 0 11082 4799"/>
                <a:gd name="T105" fmla="*/ T104 w 7107"/>
                <a:gd name="T106" fmla="+- 0 7545 6495"/>
                <a:gd name="T107" fmla="*/ 7545 h 1485"/>
                <a:gd name="T108" fmla="+- 0 10768 4799"/>
                <a:gd name="T109" fmla="*/ T108 w 7107"/>
                <a:gd name="T110" fmla="+- 0 7456 6495"/>
                <a:gd name="T111" fmla="*/ 7456 h 1485"/>
                <a:gd name="T112" fmla="+- 0 10530 4799"/>
                <a:gd name="T113" fmla="*/ T112 w 7107"/>
                <a:gd name="T114" fmla="+- 0 7399 6495"/>
                <a:gd name="T115" fmla="*/ 7399 h 1485"/>
                <a:gd name="T116" fmla="+- 0 10210 4799"/>
                <a:gd name="T117" fmla="*/ T116 w 7107"/>
                <a:gd name="T118" fmla="+- 0 7335 6495"/>
                <a:gd name="T119" fmla="*/ 7335 h 1485"/>
                <a:gd name="T120" fmla="+- 0 9809 4799"/>
                <a:gd name="T121" fmla="*/ T120 w 7107"/>
                <a:gd name="T122" fmla="+- 0 7276 6495"/>
                <a:gd name="T123" fmla="*/ 7276 h 1485"/>
                <a:gd name="T124" fmla="+- 0 9253 4799"/>
                <a:gd name="T125" fmla="*/ T124 w 7107"/>
                <a:gd name="T126" fmla="+- 0 7224 6495"/>
                <a:gd name="T127" fmla="*/ 7224 h 1485"/>
                <a:gd name="T128" fmla="+- 0 8934 4799"/>
                <a:gd name="T129" fmla="*/ T128 w 7107"/>
                <a:gd name="T130" fmla="+- 0 7213 6495"/>
                <a:gd name="T131" fmla="*/ 7213 h 1485"/>
                <a:gd name="T132" fmla="+- 0 8614 4799"/>
                <a:gd name="T133" fmla="*/ T132 w 7107"/>
                <a:gd name="T134" fmla="+- 0 7219 6495"/>
                <a:gd name="T135" fmla="*/ 7219 h 1485"/>
                <a:gd name="T136" fmla="+- 0 7897 4799"/>
                <a:gd name="T137" fmla="*/ T136 w 7107"/>
                <a:gd name="T138" fmla="+- 0 7235 6495"/>
                <a:gd name="T139" fmla="*/ 7235 h 1485"/>
                <a:gd name="T140" fmla="+- 0 7576 4799"/>
                <a:gd name="T141" fmla="*/ T140 w 7107"/>
                <a:gd name="T142" fmla="+- 0 7267 6495"/>
                <a:gd name="T143" fmla="*/ 7267 h 1485"/>
                <a:gd name="T144" fmla="+- 0 6786 4799"/>
                <a:gd name="T145" fmla="*/ T144 w 7107"/>
                <a:gd name="T146" fmla="+- 0 7402 6495"/>
                <a:gd name="T147" fmla="*/ 7402 h 1485"/>
                <a:gd name="T148" fmla="+- 0 6642 4799"/>
                <a:gd name="T149" fmla="*/ T148 w 7107"/>
                <a:gd name="T150" fmla="+- 0 7630 6495"/>
                <a:gd name="T151" fmla="*/ 7630 h 1485"/>
                <a:gd name="T152" fmla="+- 0 6830 4799"/>
                <a:gd name="T153" fmla="*/ T152 w 7107"/>
                <a:gd name="T154" fmla="+- 0 7690 6495"/>
                <a:gd name="T155" fmla="*/ 7690 h 1485"/>
                <a:gd name="T156" fmla="+- 0 7296 4799"/>
                <a:gd name="T157" fmla="*/ T156 w 7107"/>
                <a:gd name="T158" fmla="+- 0 7589 6495"/>
                <a:gd name="T159" fmla="*/ 7589 h 1485"/>
                <a:gd name="T160" fmla="+- 0 7919 4799"/>
                <a:gd name="T161" fmla="*/ T160 w 7107"/>
                <a:gd name="T162" fmla="+- 0 7499 6495"/>
                <a:gd name="T163" fmla="*/ 7499 h 1485"/>
                <a:gd name="T164" fmla="+- 0 8386 4799"/>
                <a:gd name="T165" fmla="*/ T164 w 7107"/>
                <a:gd name="T166" fmla="+- 0 7455 6495"/>
                <a:gd name="T167" fmla="*/ 7455 h 1485"/>
                <a:gd name="T168" fmla="+- 0 8783 4799"/>
                <a:gd name="T169" fmla="*/ T168 w 7107"/>
                <a:gd name="T170" fmla="+- 0 7441 6495"/>
                <a:gd name="T171" fmla="*/ 7441 h 1485"/>
                <a:gd name="T172" fmla="+- 0 9270 4799"/>
                <a:gd name="T173" fmla="*/ T172 w 7107"/>
                <a:gd name="T174" fmla="+- 0 7449 6495"/>
                <a:gd name="T175" fmla="*/ 7449 h 1485"/>
                <a:gd name="T176" fmla="+- 0 9830 4799"/>
                <a:gd name="T177" fmla="*/ T176 w 7107"/>
                <a:gd name="T178" fmla="+- 0 7488 6495"/>
                <a:gd name="T179" fmla="*/ 7488 h 1485"/>
                <a:gd name="T180" fmla="+- 0 10135 4799"/>
                <a:gd name="T181" fmla="*/ T180 w 7107"/>
                <a:gd name="T182" fmla="+- 0 7526 6495"/>
                <a:gd name="T183" fmla="*/ 7526 h 1485"/>
                <a:gd name="T184" fmla="+- 0 10437 4799"/>
                <a:gd name="T185" fmla="*/ T184 w 7107"/>
                <a:gd name="T186" fmla="+- 0 7579 6495"/>
                <a:gd name="T187" fmla="*/ 7579 h 1485"/>
                <a:gd name="T188" fmla="+- 0 11063 4799"/>
                <a:gd name="T189" fmla="*/ T188 w 7107"/>
                <a:gd name="T190" fmla="+- 0 7727 6495"/>
                <a:gd name="T191" fmla="*/ 7727 h 1485"/>
                <a:gd name="T192" fmla="+- 0 11683 4799"/>
                <a:gd name="T193" fmla="*/ T192 w 7107"/>
                <a:gd name="T194" fmla="+- 0 7909 6495"/>
                <a:gd name="T195" fmla="*/ 7909 h 1485"/>
                <a:gd name="T196" fmla="+- 0 11899 4799"/>
                <a:gd name="T197" fmla="*/ T196 w 7107"/>
                <a:gd name="T198" fmla="+- 0 7978 6495"/>
                <a:gd name="T199" fmla="*/ 7978 h 14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7107" h="1485">
                  <a:moveTo>
                    <a:pt x="4829" y="426"/>
                  </a:moveTo>
                  <a:lnTo>
                    <a:pt x="4827" y="405"/>
                  </a:lnTo>
                  <a:lnTo>
                    <a:pt x="4814" y="394"/>
                  </a:lnTo>
                  <a:lnTo>
                    <a:pt x="4795" y="387"/>
                  </a:lnTo>
                  <a:lnTo>
                    <a:pt x="4776" y="381"/>
                  </a:lnTo>
                  <a:lnTo>
                    <a:pt x="4695" y="353"/>
                  </a:lnTo>
                  <a:lnTo>
                    <a:pt x="4613" y="330"/>
                  </a:lnTo>
                  <a:lnTo>
                    <a:pt x="4530" y="308"/>
                  </a:lnTo>
                  <a:lnTo>
                    <a:pt x="4511" y="304"/>
                  </a:lnTo>
                  <a:lnTo>
                    <a:pt x="4447" y="288"/>
                  </a:lnTo>
                  <a:lnTo>
                    <a:pt x="4288" y="247"/>
                  </a:lnTo>
                  <a:lnTo>
                    <a:pt x="4213" y="229"/>
                  </a:lnTo>
                  <a:lnTo>
                    <a:pt x="4137" y="211"/>
                  </a:lnTo>
                  <a:lnTo>
                    <a:pt x="4061" y="195"/>
                  </a:lnTo>
                  <a:lnTo>
                    <a:pt x="3985" y="179"/>
                  </a:lnTo>
                  <a:lnTo>
                    <a:pt x="3909" y="164"/>
                  </a:lnTo>
                  <a:lnTo>
                    <a:pt x="3833" y="150"/>
                  </a:lnTo>
                  <a:lnTo>
                    <a:pt x="3680" y="125"/>
                  </a:lnTo>
                  <a:lnTo>
                    <a:pt x="3527" y="102"/>
                  </a:lnTo>
                  <a:lnTo>
                    <a:pt x="3374" y="81"/>
                  </a:lnTo>
                  <a:lnTo>
                    <a:pt x="3058" y="45"/>
                  </a:lnTo>
                  <a:lnTo>
                    <a:pt x="2898" y="29"/>
                  </a:lnTo>
                  <a:lnTo>
                    <a:pt x="2738" y="16"/>
                  </a:lnTo>
                  <a:lnTo>
                    <a:pt x="2659" y="11"/>
                  </a:lnTo>
                  <a:lnTo>
                    <a:pt x="2635" y="9"/>
                  </a:lnTo>
                  <a:lnTo>
                    <a:pt x="2579" y="6"/>
                  </a:lnTo>
                  <a:lnTo>
                    <a:pt x="2500" y="3"/>
                  </a:lnTo>
                  <a:lnTo>
                    <a:pt x="2420" y="1"/>
                  </a:lnTo>
                  <a:lnTo>
                    <a:pt x="2341" y="0"/>
                  </a:lnTo>
                  <a:lnTo>
                    <a:pt x="2262" y="0"/>
                  </a:lnTo>
                  <a:lnTo>
                    <a:pt x="2183" y="2"/>
                  </a:lnTo>
                  <a:lnTo>
                    <a:pt x="2104" y="5"/>
                  </a:lnTo>
                  <a:lnTo>
                    <a:pt x="2026" y="9"/>
                  </a:lnTo>
                  <a:lnTo>
                    <a:pt x="1942" y="6"/>
                  </a:lnTo>
                  <a:lnTo>
                    <a:pt x="1859" y="3"/>
                  </a:lnTo>
                  <a:lnTo>
                    <a:pt x="1776" y="2"/>
                  </a:lnTo>
                  <a:lnTo>
                    <a:pt x="1693" y="2"/>
                  </a:lnTo>
                  <a:lnTo>
                    <a:pt x="1610" y="4"/>
                  </a:lnTo>
                  <a:lnTo>
                    <a:pt x="1528" y="6"/>
                  </a:lnTo>
                  <a:lnTo>
                    <a:pt x="1446" y="9"/>
                  </a:lnTo>
                  <a:lnTo>
                    <a:pt x="1283" y="18"/>
                  </a:lnTo>
                  <a:lnTo>
                    <a:pt x="1121" y="29"/>
                  </a:lnTo>
                  <a:lnTo>
                    <a:pt x="799" y="57"/>
                  </a:lnTo>
                  <a:lnTo>
                    <a:pt x="720" y="65"/>
                  </a:lnTo>
                  <a:lnTo>
                    <a:pt x="641" y="75"/>
                  </a:lnTo>
                  <a:lnTo>
                    <a:pt x="562" y="87"/>
                  </a:lnTo>
                  <a:lnTo>
                    <a:pt x="484" y="102"/>
                  </a:lnTo>
                  <a:lnTo>
                    <a:pt x="406" y="119"/>
                  </a:lnTo>
                  <a:lnTo>
                    <a:pt x="329" y="139"/>
                  </a:lnTo>
                  <a:lnTo>
                    <a:pt x="252" y="162"/>
                  </a:lnTo>
                  <a:lnTo>
                    <a:pt x="181" y="194"/>
                  </a:lnTo>
                  <a:lnTo>
                    <a:pt x="122" y="238"/>
                  </a:lnTo>
                  <a:lnTo>
                    <a:pt x="73" y="291"/>
                  </a:lnTo>
                  <a:lnTo>
                    <a:pt x="31" y="353"/>
                  </a:lnTo>
                  <a:lnTo>
                    <a:pt x="4" y="421"/>
                  </a:lnTo>
                  <a:lnTo>
                    <a:pt x="0" y="486"/>
                  </a:lnTo>
                  <a:lnTo>
                    <a:pt x="18" y="544"/>
                  </a:lnTo>
                  <a:lnTo>
                    <a:pt x="56" y="592"/>
                  </a:lnTo>
                  <a:lnTo>
                    <a:pt x="112" y="626"/>
                  </a:lnTo>
                  <a:lnTo>
                    <a:pt x="184" y="644"/>
                  </a:lnTo>
                  <a:lnTo>
                    <a:pt x="271" y="650"/>
                  </a:lnTo>
                  <a:lnTo>
                    <a:pt x="358" y="650"/>
                  </a:lnTo>
                  <a:lnTo>
                    <a:pt x="444" y="641"/>
                  </a:lnTo>
                  <a:lnTo>
                    <a:pt x="530" y="618"/>
                  </a:lnTo>
                  <a:lnTo>
                    <a:pt x="609" y="592"/>
                  </a:lnTo>
                  <a:lnTo>
                    <a:pt x="689" y="571"/>
                  </a:lnTo>
                  <a:lnTo>
                    <a:pt x="770" y="553"/>
                  </a:lnTo>
                  <a:lnTo>
                    <a:pt x="1091" y="491"/>
                  </a:lnTo>
                  <a:lnTo>
                    <a:pt x="1167" y="477"/>
                  </a:lnTo>
                  <a:lnTo>
                    <a:pt x="1244" y="464"/>
                  </a:lnTo>
                  <a:lnTo>
                    <a:pt x="1321" y="452"/>
                  </a:lnTo>
                  <a:lnTo>
                    <a:pt x="1476" y="431"/>
                  </a:lnTo>
                  <a:lnTo>
                    <a:pt x="2332" y="338"/>
                  </a:lnTo>
                  <a:lnTo>
                    <a:pt x="2488" y="323"/>
                  </a:lnTo>
                  <a:lnTo>
                    <a:pt x="2567" y="318"/>
                  </a:lnTo>
                  <a:lnTo>
                    <a:pt x="2645" y="313"/>
                  </a:lnTo>
                  <a:lnTo>
                    <a:pt x="2724" y="310"/>
                  </a:lnTo>
                  <a:lnTo>
                    <a:pt x="2803" y="308"/>
                  </a:lnTo>
                  <a:lnTo>
                    <a:pt x="3132" y="304"/>
                  </a:lnTo>
                  <a:lnTo>
                    <a:pt x="3297" y="304"/>
                  </a:lnTo>
                  <a:lnTo>
                    <a:pt x="3461" y="308"/>
                  </a:lnTo>
                  <a:lnTo>
                    <a:pt x="3544" y="311"/>
                  </a:lnTo>
                  <a:lnTo>
                    <a:pt x="3626" y="315"/>
                  </a:lnTo>
                  <a:lnTo>
                    <a:pt x="3708" y="320"/>
                  </a:lnTo>
                  <a:lnTo>
                    <a:pt x="3790" y="326"/>
                  </a:lnTo>
                  <a:lnTo>
                    <a:pt x="3871" y="334"/>
                  </a:lnTo>
                  <a:lnTo>
                    <a:pt x="4275" y="379"/>
                  </a:lnTo>
                  <a:lnTo>
                    <a:pt x="4357" y="389"/>
                  </a:lnTo>
                  <a:lnTo>
                    <a:pt x="4439" y="402"/>
                  </a:lnTo>
                  <a:lnTo>
                    <a:pt x="4521" y="416"/>
                  </a:lnTo>
                  <a:lnTo>
                    <a:pt x="4603" y="428"/>
                  </a:lnTo>
                  <a:lnTo>
                    <a:pt x="4685" y="438"/>
                  </a:lnTo>
                  <a:lnTo>
                    <a:pt x="4768" y="443"/>
                  </a:lnTo>
                  <a:lnTo>
                    <a:pt x="4785" y="445"/>
                  </a:lnTo>
                  <a:lnTo>
                    <a:pt x="4804" y="446"/>
                  </a:lnTo>
                  <a:lnTo>
                    <a:pt x="4820" y="441"/>
                  </a:lnTo>
                  <a:lnTo>
                    <a:pt x="4829" y="426"/>
                  </a:lnTo>
                  <a:moveTo>
                    <a:pt x="7107" y="1356"/>
                  </a:moveTo>
                  <a:lnTo>
                    <a:pt x="7090" y="1340"/>
                  </a:lnTo>
                  <a:lnTo>
                    <a:pt x="7073" y="1330"/>
                  </a:lnTo>
                  <a:lnTo>
                    <a:pt x="7055" y="1322"/>
                  </a:lnTo>
                  <a:lnTo>
                    <a:pt x="7036" y="1314"/>
                  </a:lnTo>
                  <a:lnTo>
                    <a:pt x="7017" y="1307"/>
                  </a:lnTo>
                  <a:lnTo>
                    <a:pt x="6594" y="1153"/>
                  </a:lnTo>
                  <a:lnTo>
                    <a:pt x="6517" y="1126"/>
                  </a:lnTo>
                  <a:lnTo>
                    <a:pt x="6439" y="1100"/>
                  </a:lnTo>
                  <a:lnTo>
                    <a:pt x="6361" y="1075"/>
                  </a:lnTo>
                  <a:lnTo>
                    <a:pt x="6283" y="1050"/>
                  </a:lnTo>
                  <a:lnTo>
                    <a:pt x="6205" y="1027"/>
                  </a:lnTo>
                  <a:lnTo>
                    <a:pt x="6127" y="1004"/>
                  </a:lnTo>
                  <a:lnTo>
                    <a:pt x="6048" y="982"/>
                  </a:lnTo>
                  <a:lnTo>
                    <a:pt x="5969" y="961"/>
                  </a:lnTo>
                  <a:lnTo>
                    <a:pt x="5905" y="945"/>
                  </a:lnTo>
                  <a:lnTo>
                    <a:pt x="5890" y="941"/>
                  </a:lnTo>
                  <a:lnTo>
                    <a:pt x="5811" y="922"/>
                  </a:lnTo>
                  <a:lnTo>
                    <a:pt x="5731" y="904"/>
                  </a:lnTo>
                  <a:lnTo>
                    <a:pt x="5652" y="887"/>
                  </a:lnTo>
                  <a:lnTo>
                    <a:pt x="5572" y="870"/>
                  </a:lnTo>
                  <a:lnTo>
                    <a:pt x="5492" y="855"/>
                  </a:lnTo>
                  <a:lnTo>
                    <a:pt x="5411" y="840"/>
                  </a:lnTo>
                  <a:lnTo>
                    <a:pt x="5331" y="827"/>
                  </a:lnTo>
                  <a:lnTo>
                    <a:pt x="5250" y="814"/>
                  </a:lnTo>
                  <a:lnTo>
                    <a:pt x="5169" y="802"/>
                  </a:lnTo>
                  <a:lnTo>
                    <a:pt x="5010" y="781"/>
                  </a:lnTo>
                  <a:lnTo>
                    <a:pt x="4851" y="763"/>
                  </a:lnTo>
                  <a:lnTo>
                    <a:pt x="4693" y="747"/>
                  </a:lnTo>
                  <a:lnTo>
                    <a:pt x="4534" y="734"/>
                  </a:lnTo>
                  <a:lnTo>
                    <a:pt x="4454" y="729"/>
                  </a:lnTo>
                  <a:lnTo>
                    <a:pt x="4374" y="725"/>
                  </a:lnTo>
                  <a:lnTo>
                    <a:pt x="4295" y="721"/>
                  </a:lnTo>
                  <a:lnTo>
                    <a:pt x="4215" y="719"/>
                  </a:lnTo>
                  <a:lnTo>
                    <a:pt x="4135" y="718"/>
                  </a:lnTo>
                  <a:lnTo>
                    <a:pt x="4055" y="717"/>
                  </a:lnTo>
                  <a:lnTo>
                    <a:pt x="3975" y="718"/>
                  </a:lnTo>
                  <a:lnTo>
                    <a:pt x="3895" y="720"/>
                  </a:lnTo>
                  <a:lnTo>
                    <a:pt x="3815" y="724"/>
                  </a:lnTo>
                  <a:lnTo>
                    <a:pt x="3736" y="726"/>
                  </a:lnTo>
                  <a:lnTo>
                    <a:pt x="3257" y="733"/>
                  </a:lnTo>
                  <a:lnTo>
                    <a:pt x="3177" y="736"/>
                  </a:lnTo>
                  <a:lnTo>
                    <a:pt x="3098" y="740"/>
                  </a:lnTo>
                  <a:lnTo>
                    <a:pt x="3017" y="745"/>
                  </a:lnTo>
                  <a:lnTo>
                    <a:pt x="2937" y="753"/>
                  </a:lnTo>
                  <a:lnTo>
                    <a:pt x="2857" y="762"/>
                  </a:lnTo>
                  <a:lnTo>
                    <a:pt x="2777" y="772"/>
                  </a:lnTo>
                  <a:lnTo>
                    <a:pt x="2698" y="784"/>
                  </a:lnTo>
                  <a:lnTo>
                    <a:pt x="2540" y="810"/>
                  </a:lnTo>
                  <a:lnTo>
                    <a:pt x="2145" y="881"/>
                  </a:lnTo>
                  <a:lnTo>
                    <a:pt x="1987" y="907"/>
                  </a:lnTo>
                  <a:lnTo>
                    <a:pt x="1919" y="935"/>
                  </a:lnTo>
                  <a:lnTo>
                    <a:pt x="1868" y="989"/>
                  </a:lnTo>
                  <a:lnTo>
                    <a:pt x="1841" y="1059"/>
                  </a:lnTo>
                  <a:lnTo>
                    <a:pt x="1843" y="1135"/>
                  </a:lnTo>
                  <a:lnTo>
                    <a:pt x="1876" y="1196"/>
                  </a:lnTo>
                  <a:lnTo>
                    <a:pt x="1924" y="1215"/>
                  </a:lnTo>
                  <a:lnTo>
                    <a:pt x="1978" y="1209"/>
                  </a:lnTo>
                  <a:lnTo>
                    <a:pt x="2031" y="1195"/>
                  </a:lnTo>
                  <a:lnTo>
                    <a:pt x="2186" y="1159"/>
                  </a:lnTo>
                  <a:lnTo>
                    <a:pt x="2341" y="1125"/>
                  </a:lnTo>
                  <a:lnTo>
                    <a:pt x="2419" y="1109"/>
                  </a:lnTo>
                  <a:lnTo>
                    <a:pt x="2497" y="1094"/>
                  </a:lnTo>
                  <a:lnTo>
                    <a:pt x="2575" y="1080"/>
                  </a:lnTo>
                  <a:lnTo>
                    <a:pt x="2654" y="1067"/>
                  </a:lnTo>
                  <a:lnTo>
                    <a:pt x="2888" y="1034"/>
                  </a:lnTo>
                  <a:lnTo>
                    <a:pt x="3120" y="1004"/>
                  </a:lnTo>
                  <a:lnTo>
                    <a:pt x="3276" y="986"/>
                  </a:lnTo>
                  <a:lnTo>
                    <a:pt x="3431" y="972"/>
                  </a:lnTo>
                  <a:lnTo>
                    <a:pt x="3509" y="965"/>
                  </a:lnTo>
                  <a:lnTo>
                    <a:pt x="3587" y="960"/>
                  </a:lnTo>
                  <a:lnTo>
                    <a:pt x="3665" y="955"/>
                  </a:lnTo>
                  <a:lnTo>
                    <a:pt x="3743" y="951"/>
                  </a:lnTo>
                  <a:lnTo>
                    <a:pt x="3821" y="949"/>
                  </a:lnTo>
                  <a:lnTo>
                    <a:pt x="3984" y="946"/>
                  </a:lnTo>
                  <a:lnTo>
                    <a:pt x="4126" y="945"/>
                  </a:lnTo>
                  <a:lnTo>
                    <a:pt x="4146" y="946"/>
                  </a:lnTo>
                  <a:lnTo>
                    <a:pt x="4309" y="949"/>
                  </a:lnTo>
                  <a:lnTo>
                    <a:pt x="4471" y="954"/>
                  </a:lnTo>
                  <a:lnTo>
                    <a:pt x="4634" y="963"/>
                  </a:lnTo>
                  <a:lnTo>
                    <a:pt x="4796" y="973"/>
                  </a:lnTo>
                  <a:lnTo>
                    <a:pt x="4954" y="986"/>
                  </a:lnTo>
                  <a:lnTo>
                    <a:pt x="5031" y="993"/>
                  </a:lnTo>
                  <a:lnTo>
                    <a:pt x="5107" y="1001"/>
                  </a:lnTo>
                  <a:lnTo>
                    <a:pt x="5184" y="1010"/>
                  </a:lnTo>
                  <a:lnTo>
                    <a:pt x="5260" y="1020"/>
                  </a:lnTo>
                  <a:lnTo>
                    <a:pt x="5336" y="1031"/>
                  </a:lnTo>
                  <a:lnTo>
                    <a:pt x="5412" y="1042"/>
                  </a:lnTo>
                  <a:lnTo>
                    <a:pt x="5487" y="1055"/>
                  </a:lnTo>
                  <a:lnTo>
                    <a:pt x="5563" y="1069"/>
                  </a:lnTo>
                  <a:lnTo>
                    <a:pt x="5638" y="1084"/>
                  </a:lnTo>
                  <a:lnTo>
                    <a:pt x="5713" y="1100"/>
                  </a:lnTo>
                  <a:lnTo>
                    <a:pt x="5792" y="1117"/>
                  </a:lnTo>
                  <a:lnTo>
                    <a:pt x="6029" y="1172"/>
                  </a:lnTo>
                  <a:lnTo>
                    <a:pt x="6264" y="1232"/>
                  </a:lnTo>
                  <a:lnTo>
                    <a:pt x="6420" y="1274"/>
                  </a:lnTo>
                  <a:lnTo>
                    <a:pt x="6575" y="1318"/>
                  </a:lnTo>
                  <a:lnTo>
                    <a:pt x="6730" y="1365"/>
                  </a:lnTo>
                  <a:lnTo>
                    <a:pt x="6884" y="1414"/>
                  </a:lnTo>
                  <a:lnTo>
                    <a:pt x="7037" y="1466"/>
                  </a:lnTo>
                  <a:lnTo>
                    <a:pt x="7058" y="1475"/>
                  </a:lnTo>
                  <a:lnTo>
                    <a:pt x="7080" y="1484"/>
                  </a:lnTo>
                  <a:lnTo>
                    <a:pt x="7100" y="1483"/>
                  </a:lnTo>
                  <a:lnTo>
                    <a:pt x="7107" y="1475"/>
                  </a:lnTo>
                  <a:lnTo>
                    <a:pt x="7107" y="1356"/>
                  </a:lnTo>
                </a:path>
              </a:pathLst>
            </a:custGeom>
            <a:solidFill>
              <a:srgbClr val="92C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56" name="Group 2"/>
          <p:cNvGrpSpPr>
            <a:grpSpLocks/>
          </p:cNvGrpSpPr>
          <p:nvPr userDrawn="1"/>
        </p:nvGrpSpPr>
        <p:grpSpPr bwMode="auto">
          <a:xfrm>
            <a:off x="10036175" y="0"/>
            <a:ext cx="2155825" cy="1158875"/>
            <a:chOff x="8509" y="0"/>
            <a:chExt cx="3397" cy="1826"/>
          </a:xfrm>
        </p:grpSpPr>
        <p:sp>
          <p:nvSpPr>
            <p:cNvPr id="57" name="Freeform 3"/>
            <p:cNvSpPr>
              <a:spLocks/>
            </p:cNvSpPr>
            <p:nvPr/>
          </p:nvSpPr>
          <p:spPr bwMode="auto">
            <a:xfrm>
              <a:off x="10186" y="0"/>
              <a:ext cx="1720" cy="587"/>
            </a:xfrm>
            <a:custGeom>
              <a:avLst/>
              <a:gdLst>
                <a:gd name="T0" fmla="+- 0 11902 10186"/>
                <a:gd name="T1" fmla="*/ T0 w 1720"/>
                <a:gd name="T2" fmla="*/ 0 h 587"/>
                <a:gd name="T3" fmla="+- 0 10186 10186"/>
                <a:gd name="T4" fmla="*/ T3 w 1720"/>
                <a:gd name="T5" fmla="*/ 0 h 587"/>
                <a:gd name="T6" fmla="+- 0 10230 10186"/>
                <a:gd name="T7" fmla="*/ T6 w 1720"/>
                <a:gd name="T8" fmla="*/ 29 h 587"/>
                <a:gd name="T9" fmla="+- 0 10302 10186"/>
                <a:gd name="T10" fmla="*/ T9 w 1720"/>
                <a:gd name="T11" fmla="*/ 71 h 587"/>
                <a:gd name="T12" fmla="+- 0 10376 10186"/>
                <a:gd name="T13" fmla="*/ T12 w 1720"/>
                <a:gd name="T14" fmla="*/ 110 h 587"/>
                <a:gd name="T15" fmla="+- 0 10450 10186"/>
                <a:gd name="T16" fmla="*/ T15 w 1720"/>
                <a:gd name="T17" fmla="*/ 145 h 587"/>
                <a:gd name="T18" fmla="+- 0 10525 10186"/>
                <a:gd name="T19" fmla="*/ T18 w 1720"/>
                <a:gd name="T20" fmla="*/ 179 h 587"/>
                <a:gd name="T21" fmla="+- 0 10601 10186"/>
                <a:gd name="T22" fmla="*/ T21 w 1720"/>
                <a:gd name="T23" fmla="*/ 210 h 587"/>
                <a:gd name="T24" fmla="+- 0 10678 10186"/>
                <a:gd name="T25" fmla="*/ T24 w 1720"/>
                <a:gd name="T26" fmla="*/ 240 h 587"/>
                <a:gd name="T27" fmla="+- 0 10832 10186"/>
                <a:gd name="T28" fmla="*/ T27 w 1720"/>
                <a:gd name="T29" fmla="*/ 299 h 587"/>
                <a:gd name="T30" fmla="+- 0 10907 10186"/>
                <a:gd name="T31" fmla="*/ T30 w 1720"/>
                <a:gd name="T32" fmla="*/ 327 h 587"/>
                <a:gd name="T33" fmla="+- 0 10982 10186"/>
                <a:gd name="T34" fmla="*/ T33 w 1720"/>
                <a:gd name="T35" fmla="*/ 353 h 587"/>
                <a:gd name="T36" fmla="+- 0 11058 10186"/>
                <a:gd name="T37" fmla="*/ T36 w 1720"/>
                <a:gd name="T38" fmla="*/ 378 h 587"/>
                <a:gd name="T39" fmla="+- 0 11135 10186"/>
                <a:gd name="T40" fmla="*/ T39 w 1720"/>
                <a:gd name="T41" fmla="*/ 401 h 587"/>
                <a:gd name="T42" fmla="+- 0 11211 10186"/>
                <a:gd name="T43" fmla="*/ T42 w 1720"/>
                <a:gd name="T44" fmla="*/ 424 h 587"/>
                <a:gd name="T45" fmla="+- 0 11288 10186"/>
                <a:gd name="T46" fmla="*/ T45 w 1720"/>
                <a:gd name="T47" fmla="*/ 445 h 587"/>
                <a:gd name="T48" fmla="+- 0 11442 10186"/>
                <a:gd name="T49" fmla="*/ T48 w 1720"/>
                <a:gd name="T50" fmla="*/ 486 h 587"/>
                <a:gd name="T51" fmla="+- 0 11830 10186"/>
                <a:gd name="T52" fmla="*/ T51 w 1720"/>
                <a:gd name="T53" fmla="*/ 581 h 587"/>
                <a:gd name="T54" fmla="+- 0 11879 10186"/>
                <a:gd name="T55" fmla="*/ T54 w 1720"/>
                <a:gd name="T56" fmla="*/ 587 h 587"/>
                <a:gd name="T57" fmla="+- 0 11906 10186"/>
                <a:gd name="T58" fmla="*/ T57 w 1720"/>
                <a:gd name="T59" fmla="*/ 577 h 587"/>
                <a:gd name="T60" fmla="+- 0 11906 10186"/>
                <a:gd name="T61" fmla="*/ T60 w 1720"/>
                <a:gd name="T62" fmla="*/ 3 h 587"/>
                <a:gd name="T63" fmla="+- 0 11905 10186"/>
                <a:gd name="T64" fmla="*/ T63 w 1720"/>
                <a:gd name="T65" fmla="*/ 2 h 587"/>
                <a:gd name="T66" fmla="+- 0 11902 10186"/>
                <a:gd name="T67" fmla="*/ T66 w 1720"/>
                <a:gd name="T68" fmla="*/ 0 h 587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</a:cxnLst>
              <a:rect l="0" t="0" r="r" b="b"/>
              <a:pathLst>
                <a:path w="1720" h="587">
                  <a:moveTo>
                    <a:pt x="1716" y="0"/>
                  </a:moveTo>
                  <a:lnTo>
                    <a:pt x="0" y="0"/>
                  </a:lnTo>
                  <a:lnTo>
                    <a:pt x="44" y="29"/>
                  </a:lnTo>
                  <a:lnTo>
                    <a:pt x="116" y="71"/>
                  </a:lnTo>
                  <a:lnTo>
                    <a:pt x="190" y="110"/>
                  </a:lnTo>
                  <a:lnTo>
                    <a:pt x="264" y="145"/>
                  </a:lnTo>
                  <a:lnTo>
                    <a:pt x="339" y="179"/>
                  </a:lnTo>
                  <a:lnTo>
                    <a:pt x="415" y="210"/>
                  </a:lnTo>
                  <a:lnTo>
                    <a:pt x="492" y="240"/>
                  </a:lnTo>
                  <a:lnTo>
                    <a:pt x="646" y="299"/>
                  </a:lnTo>
                  <a:lnTo>
                    <a:pt x="721" y="327"/>
                  </a:lnTo>
                  <a:lnTo>
                    <a:pt x="796" y="353"/>
                  </a:lnTo>
                  <a:lnTo>
                    <a:pt x="872" y="378"/>
                  </a:lnTo>
                  <a:lnTo>
                    <a:pt x="949" y="401"/>
                  </a:lnTo>
                  <a:lnTo>
                    <a:pt x="1025" y="424"/>
                  </a:lnTo>
                  <a:lnTo>
                    <a:pt x="1102" y="445"/>
                  </a:lnTo>
                  <a:lnTo>
                    <a:pt x="1256" y="486"/>
                  </a:lnTo>
                  <a:lnTo>
                    <a:pt x="1644" y="581"/>
                  </a:lnTo>
                  <a:lnTo>
                    <a:pt x="1693" y="587"/>
                  </a:lnTo>
                  <a:lnTo>
                    <a:pt x="1720" y="577"/>
                  </a:lnTo>
                  <a:lnTo>
                    <a:pt x="1720" y="3"/>
                  </a:lnTo>
                  <a:lnTo>
                    <a:pt x="1719" y="2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1C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8" name="AutoShape 4"/>
            <p:cNvSpPr>
              <a:spLocks/>
            </p:cNvSpPr>
            <p:nvPr/>
          </p:nvSpPr>
          <p:spPr bwMode="auto">
            <a:xfrm>
              <a:off x="8509" y="0"/>
              <a:ext cx="2445" cy="1826"/>
            </a:xfrm>
            <a:custGeom>
              <a:avLst/>
              <a:gdLst>
                <a:gd name="T0" fmla="+- 0 10176 8509"/>
                <a:gd name="T1" fmla="*/ T0 w 2445"/>
                <a:gd name="T2" fmla="*/ 468 h 1826"/>
                <a:gd name="T3" fmla="+- 0 10113 8509"/>
                <a:gd name="T4" fmla="*/ T3 w 2445"/>
                <a:gd name="T5" fmla="*/ 442 h 1826"/>
                <a:gd name="T6" fmla="+- 0 9970 8509"/>
                <a:gd name="T7" fmla="*/ T6 w 2445"/>
                <a:gd name="T8" fmla="*/ 376 h 1826"/>
                <a:gd name="T9" fmla="+- 0 9830 8509"/>
                <a:gd name="T10" fmla="*/ T9 w 2445"/>
                <a:gd name="T11" fmla="*/ 303 h 1826"/>
                <a:gd name="T12" fmla="+- 0 9693 8509"/>
                <a:gd name="T13" fmla="*/ T12 w 2445"/>
                <a:gd name="T14" fmla="*/ 225 h 1826"/>
                <a:gd name="T15" fmla="+- 0 9559 8509"/>
                <a:gd name="T16" fmla="*/ T15 w 2445"/>
                <a:gd name="T17" fmla="*/ 143 h 1826"/>
                <a:gd name="T18" fmla="+- 0 9426 8509"/>
                <a:gd name="T19" fmla="*/ T18 w 2445"/>
                <a:gd name="T20" fmla="*/ 58 h 1826"/>
                <a:gd name="T21" fmla="+- 0 9303 8509"/>
                <a:gd name="T22" fmla="*/ T21 w 2445"/>
                <a:gd name="T23" fmla="*/ 0 h 1826"/>
                <a:gd name="T24" fmla="+- 0 9123 8509"/>
                <a:gd name="T25" fmla="*/ T24 w 2445"/>
                <a:gd name="T26" fmla="*/ 21 h 1826"/>
                <a:gd name="T27" fmla="+- 0 9197 8509"/>
                <a:gd name="T28" fmla="*/ T27 w 2445"/>
                <a:gd name="T29" fmla="*/ 75 h 1826"/>
                <a:gd name="T30" fmla="+- 0 9330 8509"/>
                <a:gd name="T31" fmla="*/ T30 w 2445"/>
                <a:gd name="T32" fmla="*/ 169 h 1826"/>
                <a:gd name="T33" fmla="+- 0 9466 8509"/>
                <a:gd name="T34" fmla="*/ T33 w 2445"/>
                <a:gd name="T35" fmla="*/ 258 h 1826"/>
                <a:gd name="T36" fmla="+- 0 9605 8509"/>
                <a:gd name="T37" fmla="*/ T36 w 2445"/>
                <a:gd name="T38" fmla="*/ 342 h 1826"/>
                <a:gd name="T39" fmla="+- 0 9746 8509"/>
                <a:gd name="T40" fmla="*/ T39 w 2445"/>
                <a:gd name="T41" fmla="*/ 424 h 1826"/>
                <a:gd name="T42" fmla="+- 0 10079 8509"/>
                <a:gd name="T43" fmla="*/ T42 w 2445"/>
                <a:gd name="T44" fmla="*/ 600 h 1826"/>
                <a:gd name="T45" fmla="+- 0 10153 8509"/>
                <a:gd name="T46" fmla="*/ T45 w 2445"/>
                <a:gd name="T47" fmla="*/ 569 h 1826"/>
                <a:gd name="T48" fmla="+- 0 10192 8509"/>
                <a:gd name="T49" fmla="*/ T48 w 2445"/>
                <a:gd name="T50" fmla="*/ 492 h 1826"/>
                <a:gd name="T51" fmla="+- 0 10934 8509"/>
                <a:gd name="T52" fmla="*/ T51 w 2445"/>
                <a:gd name="T53" fmla="*/ 1634 h 1826"/>
                <a:gd name="T54" fmla="+- 0 10861 8509"/>
                <a:gd name="T55" fmla="*/ T54 w 2445"/>
                <a:gd name="T56" fmla="*/ 1563 h 1826"/>
                <a:gd name="T57" fmla="+- 0 10806 8509"/>
                <a:gd name="T58" fmla="*/ T57 w 2445"/>
                <a:gd name="T59" fmla="*/ 1521 h 1826"/>
                <a:gd name="T60" fmla="+- 0 10743 8509"/>
                <a:gd name="T61" fmla="*/ T60 w 2445"/>
                <a:gd name="T62" fmla="*/ 1489 h 1826"/>
                <a:gd name="T63" fmla="+- 0 10596 8509"/>
                <a:gd name="T64" fmla="*/ T63 w 2445"/>
                <a:gd name="T65" fmla="*/ 1426 h 1826"/>
                <a:gd name="T66" fmla="+- 0 10452 8509"/>
                <a:gd name="T67" fmla="*/ T66 w 2445"/>
                <a:gd name="T68" fmla="*/ 1357 h 1826"/>
                <a:gd name="T69" fmla="+- 0 10310 8509"/>
                <a:gd name="T70" fmla="*/ T69 w 2445"/>
                <a:gd name="T71" fmla="*/ 1283 h 1826"/>
                <a:gd name="T72" fmla="+- 0 10171 8509"/>
                <a:gd name="T73" fmla="*/ T72 w 2445"/>
                <a:gd name="T74" fmla="*/ 1205 h 1826"/>
                <a:gd name="T75" fmla="+- 0 10035 8509"/>
                <a:gd name="T76" fmla="*/ T75 w 2445"/>
                <a:gd name="T77" fmla="*/ 1123 h 1826"/>
                <a:gd name="T78" fmla="+- 0 9900 8509"/>
                <a:gd name="T79" fmla="*/ T78 w 2445"/>
                <a:gd name="T80" fmla="*/ 1039 h 1826"/>
                <a:gd name="T81" fmla="+- 0 9700 8509"/>
                <a:gd name="T82" fmla="*/ T81 w 2445"/>
                <a:gd name="T83" fmla="*/ 907 h 1826"/>
                <a:gd name="T84" fmla="+- 0 9370 8509"/>
                <a:gd name="T85" fmla="*/ T84 w 2445"/>
                <a:gd name="T86" fmla="*/ 681 h 1826"/>
                <a:gd name="T87" fmla="+- 0 9239 8509"/>
                <a:gd name="T88" fmla="*/ T87 w 2445"/>
                <a:gd name="T89" fmla="*/ 586 h 1826"/>
                <a:gd name="T90" fmla="+- 0 9110 8509"/>
                <a:gd name="T91" fmla="*/ T90 w 2445"/>
                <a:gd name="T92" fmla="*/ 488 h 1826"/>
                <a:gd name="T93" fmla="+- 0 8984 8509"/>
                <a:gd name="T94" fmla="*/ T93 w 2445"/>
                <a:gd name="T95" fmla="*/ 387 h 1826"/>
                <a:gd name="T96" fmla="+- 0 8861 8509"/>
                <a:gd name="T97" fmla="*/ T96 w 2445"/>
                <a:gd name="T98" fmla="*/ 281 h 1826"/>
                <a:gd name="T99" fmla="+- 0 8742 8509"/>
                <a:gd name="T100" fmla="*/ T99 w 2445"/>
                <a:gd name="T101" fmla="*/ 171 h 1826"/>
                <a:gd name="T102" fmla="+- 0 8626 8509"/>
                <a:gd name="T103" fmla="*/ T102 w 2445"/>
                <a:gd name="T104" fmla="*/ 57 h 1826"/>
                <a:gd name="T105" fmla="+- 0 8509 8509"/>
                <a:gd name="T106" fmla="*/ T105 w 2445"/>
                <a:gd name="T107" fmla="*/ 0 h 1826"/>
                <a:gd name="T108" fmla="+- 0 8598 8509"/>
                <a:gd name="T109" fmla="*/ T108 w 2445"/>
                <a:gd name="T110" fmla="*/ 113 h 1826"/>
                <a:gd name="T111" fmla="+- 0 8700 8509"/>
                <a:gd name="T112" fmla="*/ T111 w 2445"/>
                <a:gd name="T113" fmla="*/ 228 h 1826"/>
                <a:gd name="T114" fmla="+- 0 8968 8509"/>
                <a:gd name="T115" fmla="*/ T114 w 2445"/>
                <a:gd name="T116" fmla="*/ 510 h 1826"/>
                <a:gd name="T117" fmla="+- 0 9081 8509"/>
                <a:gd name="T118" fmla="*/ T117 w 2445"/>
                <a:gd name="T119" fmla="*/ 623 h 1826"/>
                <a:gd name="T120" fmla="+- 0 9197 8509"/>
                <a:gd name="T121" fmla="*/ T120 w 2445"/>
                <a:gd name="T122" fmla="*/ 732 h 1826"/>
                <a:gd name="T123" fmla="+- 0 9316 8509"/>
                <a:gd name="T124" fmla="*/ T123 w 2445"/>
                <a:gd name="T125" fmla="*/ 839 h 1826"/>
                <a:gd name="T126" fmla="+- 0 9438 8509"/>
                <a:gd name="T127" fmla="*/ T126 w 2445"/>
                <a:gd name="T128" fmla="*/ 943 h 1826"/>
                <a:gd name="T129" fmla="+- 0 9687 8509"/>
                <a:gd name="T130" fmla="*/ T129 w 2445"/>
                <a:gd name="T131" fmla="*/ 1146 h 1826"/>
                <a:gd name="T132" fmla="+- 0 9813 8509"/>
                <a:gd name="T133" fmla="*/ T132 w 2445"/>
                <a:gd name="T134" fmla="*/ 1245 h 1826"/>
                <a:gd name="T135" fmla="+- 0 9941 8509"/>
                <a:gd name="T136" fmla="*/ T135 w 2445"/>
                <a:gd name="T137" fmla="*/ 1342 h 1826"/>
                <a:gd name="T138" fmla="+- 0 10070 8509"/>
                <a:gd name="T139" fmla="*/ T138 w 2445"/>
                <a:gd name="T140" fmla="*/ 1436 h 1826"/>
                <a:gd name="T141" fmla="+- 0 10202 8509"/>
                <a:gd name="T142" fmla="*/ T141 w 2445"/>
                <a:gd name="T143" fmla="*/ 1528 h 1826"/>
                <a:gd name="T144" fmla="+- 0 10335 8509"/>
                <a:gd name="T145" fmla="*/ T144 w 2445"/>
                <a:gd name="T146" fmla="*/ 1617 h 1826"/>
                <a:gd name="T147" fmla="+- 0 10471 8509"/>
                <a:gd name="T148" fmla="*/ T147 w 2445"/>
                <a:gd name="T149" fmla="*/ 1703 h 1826"/>
                <a:gd name="T150" fmla="+- 0 10595 8509"/>
                <a:gd name="T151" fmla="*/ T150 w 2445"/>
                <a:gd name="T152" fmla="*/ 1767 h 1826"/>
                <a:gd name="T153" fmla="+- 0 10725 8509"/>
                <a:gd name="T154" fmla="*/ T153 w 2445"/>
                <a:gd name="T155" fmla="*/ 1819 h 1826"/>
                <a:gd name="T156" fmla="+- 0 10850 8509"/>
                <a:gd name="T157" fmla="*/ T156 w 2445"/>
                <a:gd name="T158" fmla="*/ 1810 h 1826"/>
                <a:gd name="T159" fmla="+- 0 10943 8509"/>
                <a:gd name="T160" fmla="*/ T159 w 2445"/>
                <a:gd name="T161" fmla="*/ 1735 h 1826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  <a:cxn ang="0">
                  <a:pos x="T136" y="T137"/>
                </a:cxn>
                <a:cxn ang="0">
                  <a:pos x="T139" y="T140"/>
                </a:cxn>
                <a:cxn ang="0">
                  <a:pos x="T142" y="T143"/>
                </a:cxn>
                <a:cxn ang="0">
                  <a:pos x="T145" y="T146"/>
                </a:cxn>
                <a:cxn ang="0">
                  <a:pos x="T148" y="T149"/>
                </a:cxn>
                <a:cxn ang="0">
                  <a:pos x="T151" y="T152"/>
                </a:cxn>
                <a:cxn ang="0">
                  <a:pos x="T154" y="T155"/>
                </a:cxn>
                <a:cxn ang="0">
                  <a:pos x="T157" y="T158"/>
                </a:cxn>
                <a:cxn ang="0">
                  <a:pos x="T160" y="T161"/>
                </a:cxn>
              </a:cxnLst>
              <a:rect l="0" t="0" r="r" b="b"/>
              <a:pathLst>
                <a:path w="2445" h="1826">
                  <a:moveTo>
                    <a:pt x="1683" y="492"/>
                  </a:moveTo>
                  <a:lnTo>
                    <a:pt x="1667" y="468"/>
                  </a:lnTo>
                  <a:lnTo>
                    <a:pt x="1635" y="453"/>
                  </a:lnTo>
                  <a:lnTo>
                    <a:pt x="1604" y="442"/>
                  </a:lnTo>
                  <a:lnTo>
                    <a:pt x="1532" y="410"/>
                  </a:lnTo>
                  <a:lnTo>
                    <a:pt x="1461" y="376"/>
                  </a:lnTo>
                  <a:lnTo>
                    <a:pt x="1390" y="340"/>
                  </a:lnTo>
                  <a:lnTo>
                    <a:pt x="1321" y="303"/>
                  </a:lnTo>
                  <a:lnTo>
                    <a:pt x="1252" y="264"/>
                  </a:lnTo>
                  <a:lnTo>
                    <a:pt x="1184" y="225"/>
                  </a:lnTo>
                  <a:lnTo>
                    <a:pt x="1117" y="184"/>
                  </a:lnTo>
                  <a:lnTo>
                    <a:pt x="1050" y="143"/>
                  </a:lnTo>
                  <a:lnTo>
                    <a:pt x="984" y="101"/>
                  </a:lnTo>
                  <a:lnTo>
                    <a:pt x="917" y="58"/>
                  </a:lnTo>
                  <a:lnTo>
                    <a:pt x="842" y="16"/>
                  </a:lnTo>
                  <a:lnTo>
                    <a:pt x="794" y="0"/>
                  </a:lnTo>
                  <a:lnTo>
                    <a:pt x="601" y="0"/>
                  </a:lnTo>
                  <a:lnTo>
                    <a:pt x="614" y="21"/>
                  </a:lnTo>
                  <a:lnTo>
                    <a:pt x="637" y="42"/>
                  </a:lnTo>
                  <a:lnTo>
                    <a:pt x="688" y="75"/>
                  </a:lnTo>
                  <a:lnTo>
                    <a:pt x="754" y="122"/>
                  </a:lnTo>
                  <a:lnTo>
                    <a:pt x="821" y="169"/>
                  </a:lnTo>
                  <a:lnTo>
                    <a:pt x="889" y="214"/>
                  </a:lnTo>
                  <a:lnTo>
                    <a:pt x="957" y="258"/>
                  </a:lnTo>
                  <a:lnTo>
                    <a:pt x="1026" y="301"/>
                  </a:lnTo>
                  <a:lnTo>
                    <a:pt x="1096" y="342"/>
                  </a:lnTo>
                  <a:lnTo>
                    <a:pt x="1166" y="384"/>
                  </a:lnTo>
                  <a:lnTo>
                    <a:pt x="1237" y="424"/>
                  </a:lnTo>
                  <a:lnTo>
                    <a:pt x="1521" y="583"/>
                  </a:lnTo>
                  <a:lnTo>
                    <a:pt x="1570" y="600"/>
                  </a:lnTo>
                  <a:lnTo>
                    <a:pt x="1611" y="593"/>
                  </a:lnTo>
                  <a:lnTo>
                    <a:pt x="1644" y="569"/>
                  </a:lnTo>
                  <a:lnTo>
                    <a:pt x="1671" y="534"/>
                  </a:lnTo>
                  <a:lnTo>
                    <a:pt x="1683" y="492"/>
                  </a:lnTo>
                  <a:moveTo>
                    <a:pt x="2444" y="1679"/>
                  </a:moveTo>
                  <a:lnTo>
                    <a:pt x="2425" y="1634"/>
                  </a:lnTo>
                  <a:lnTo>
                    <a:pt x="2390" y="1597"/>
                  </a:lnTo>
                  <a:lnTo>
                    <a:pt x="2352" y="1563"/>
                  </a:lnTo>
                  <a:lnTo>
                    <a:pt x="2326" y="1540"/>
                  </a:lnTo>
                  <a:lnTo>
                    <a:pt x="2297" y="1521"/>
                  </a:lnTo>
                  <a:lnTo>
                    <a:pt x="2266" y="1504"/>
                  </a:lnTo>
                  <a:lnTo>
                    <a:pt x="2234" y="1489"/>
                  </a:lnTo>
                  <a:lnTo>
                    <a:pt x="2160" y="1458"/>
                  </a:lnTo>
                  <a:lnTo>
                    <a:pt x="2087" y="1426"/>
                  </a:lnTo>
                  <a:lnTo>
                    <a:pt x="2015" y="1392"/>
                  </a:lnTo>
                  <a:lnTo>
                    <a:pt x="1943" y="1357"/>
                  </a:lnTo>
                  <a:lnTo>
                    <a:pt x="1872" y="1321"/>
                  </a:lnTo>
                  <a:lnTo>
                    <a:pt x="1801" y="1283"/>
                  </a:lnTo>
                  <a:lnTo>
                    <a:pt x="1732" y="1245"/>
                  </a:lnTo>
                  <a:lnTo>
                    <a:pt x="1662" y="1205"/>
                  </a:lnTo>
                  <a:lnTo>
                    <a:pt x="1594" y="1165"/>
                  </a:lnTo>
                  <a:lnTo>
                    <a:pt x="1526" y="1123"/>
                  </a:lnTo>
                  <a:lnTo>
                    <a:pt x="1458" y="1081"/>
                  </a:lnTo>
                  <a:lnTo>
                    <a:pt x="1391" y="1039"/>
                  </a:lnTo>
                  <a:lnTo>
                    <a:pt x="1324" y="995"/>
                  </a:lnTo>
                  <a:lnTo>
                    <a:pt x="1191" y="907"/>
                  </a:lnTo>
                  <a:lnTo>
                    <a:pt x="927" y="727"/>
                  </a:lnTo>
                  <a:lnTo>
                    <a:pt x="861" y="681"/>
                  </a:lnTo>
                  <a:lnTo>
                    <a:pt x="795" y="634"/>
                  </a:lnTo>
                  <a:lnTo>
                    <a:pt x="730" y="586"/>
                  </a:lnTo>
                  <a:lnTo>
                    <a:pt x="665" y="538"/>
                  </a:lnTo>
                  <a:lnTo>
                    <a:pt x="601" y="488"/>
                  </a:lnTo>
                  <a:lnTo>
                    <a:pt x="538" y="438"/>
                  </a:lnTo>
                  <a:lnTo>
                    <a:pt x="475" y="387"/>
                  </a:lnTo>
                  <a:lnTo>
                    <a:pt x="413" y="334"/>
                  </a:lnTo>
                  <a:lnTo>
                    <a:pt x="352" y="281"/>
                  </a:lnTo>
                  <a:lnTo>
                    <a:pt x="292" y="227"/>
                  </a:lnTo>
                  <a:lnTo>
                    <a:pt x="233" y="171"/>
                  </a:lnTo>
                  <a:lnTo>
                    <a:pt x="174" y="115"/>
                  </a:lnTo>
                  <a:lnTo>
                    <a:pt x="117" y="57"/>
                  </a:lnTo>
                  <a:lnTo>
                    <a:pt x="63" y="0"/>
                  </a:lnTo>
                  <a:lnTo>
                    <a:pt x="0" y="0"/>
                  </a:lnTo>
                  <a:lnTo>
                    <a:pt x="40" y="54"/>
                  </a:lnTo>
                  <a:lnTo>
                    <a:pt x="89" y="113"/>
                  </a:lnTo>
                  <a:lnTo>
                    <a:pt x="139" y="171"/>
                  </a:lnTo>
                  <a:lnTo>
                    <a:pt x="191" y="228"/>
                  </a:lnTo>
                  <a:lnTo>
                    <a:pt x="403" y="453"/>
                  </a:lnTo>
                  <a:lnTo>
                    <a:pt x="459" y="510"/>
                  </a:lnTo>
                  <a:lnTo>
                    <a:pt x="515" y="567"/>
                  </a:lnTo>
                  <a:lnTo>
                    <a:pt x="572" y="623"/>
                  </a:lnTo>
                  <a:lnTo>
                    <a:pt x="629" y="678"/>
                  </a:lnTo>
                  <a:lnTo>
                    <a:pt x="688" y="732"/>
                  </a:lnTo>
                  <a:lnTo>
                    <a:pt x="747" y="786"/>
                  </a:lnTo>
                  <a:lnTo>
                    <a:pt x="807" y="839"/>
                  </a:lnTo>
                  <a:lnTo>
                    <a:pt x="867" y="891"/>
                  </a:lnTo>
                  <a:lnTo>
                    <a:pt x="929" y="943"/>
                  </a:lnTo>
                  <a:lnTo>
                    <a:pt x="1053" y="1045"/>
                  </a:lnTo>
                  <a:lnTo>
                    <a:pt x="1178" y="1146"/>
                  </a:lnTo>
                  <a:lnTo>
                    <a:pt x="1241" y="1195"/>
                  </a:lnTo>
                  <a:lnTo>
                    <a:pt x="1304" y="1245"/>
                  </a:lnTo>
                  <a:lnTo>
                    <a:pt x="1368" y="1294"/>
                  </a:lnTo>
                  <a:lnTo>
                    <a:pt x="1432" y="1342"/>
                  </a:lnTo>
                  <a:lnTo>
                    <a:pt x="1497" y="1389"/>
                  </a:lnTo>
                  <a:lnTo>
                    <a:pt x="1561" y="1436"/>
                  </a:lnTo>
                  <a:lnTo>
                    <a:pt x="1627" y="1483"/>
                  </a:lnTo>
                  <a:lnTo>
                    <a:pt x="1693" y="1528"/>
                  </a:lnTo>
                  <a:lnTo>
                    <a:pt x="1759" y="1573"/>
                  </a:lnTo>
                  <a:lnTo>
                    <a:pt x="1826" y="1617"/>
                  </a:lnTo>
                  <a:lnTo>
                    <a:pt x="1894" y="1661"/>
                  </a:lnTo>
                  <a:lnTo>
                    <a:pt x="1962" y="1703"/>
                  </a:lnTo>
                  <a:lnTo>
                    <a:pt x="2023" y="1737"/>
                  </a:lnTo>
                  <a:lnTo>
                    <a:pt x="2086" y="1767"/>
                  </a:lnTo>
                  <a:lnTo>
                    <a:pt x="2151" y="1794"/>
                  </a:lnTo>
                  <a:lnTo>
                    <a:pt x="2216" y="1819"/>
                  </a:lnTo>
                  <a:lnTo>
                    <a:pt x="2276" y="1826"/>
                  </a:lnTo>
                  <a:lnTo>
                    <a:pt x="2341" y="1810"/>
                  </a:lnTo>
                  <a:lnTo>
                    <a:pt x="2398" y="1778"/>
                  </a:lnTo>
                  <a:lnTo>
                    <a:pt x="2434" y="1735"/>
                  </a:lnTo>
                  <a:lnTo>
                    <a:pt x="2444" y="1679"/>
                  </a:lnTo>
                </a:path>
              </a:pathLst>
            </a:custGeom>
            <a:solidFill>
              <a:srgbClr val="8FD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59" name="CuadroTexto 58"/>
          <p:cNvSpPr txBox="1"/>
          <p:nvPr userDrawn="1"/>
        </p:nvSpPr>
        <p:spPr>
          <a:xfrm>
            <a:off x="3636270" y="6345690"/>
            <a:ext cx="3732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146DAA"/>
                </a:solidFill>
                <a:latin typeface="Myriad Pro" panose="020B0503030403020204" pitchFamily="34" charset="0"/>
              </a:rPr>
              <a:t>www.consolacionbenicarlo.org</a:t>
            </a:r>
          </a:p>
        </p:txBody>
      </p:sp>
    </p:spTree>
    <p:extLst>
      <p:ext uri="{BB962C8B-B14F-4D97-AF65-F5344CB8AC3E}">
        <p14:creationId xmlns:p14="http://schemas.microsoft.com/office/powerpoint/2010/main" val="57912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Miryad Pro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Miryad Pro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Miryad Pro"/>
            </a:endParaRPr>
          </a:p>
        </p:txBody>
      </p:sp>
    </p:spTree>
    <p:extLst>
      <p:ext uri="{BB962C8B-B14F-4D97-AF65-F5344CB8AC3E}">
        <p14:creationId xmlns:p14="http://schemas.microsoft.com/office/powerpoint/2010/main" val="82449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14550" y="1709738"/>
            <a:ext cx="901065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101850" y="4589463"/>
            <a:ext cx="9112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grpSp>
        <p:nvGrpSpPr>
          <p:cNvPr id="7" name="Group 2"/>
          <p:cNvGrpSpPr>
            <a:grpSpLocks/>
          </p:cNvGrpSpPr>
          <p:nvPr userDrawn="1"/>
        </p:nvGrpSpPr>
        <p:grpSpPr bwMode="auto">
          <a:xfrm>
            <a:off x="10036175" y="0"/>
            <a:ext cx="2155825" cy="1158875"/>
            <a:chOff x="8509" y="0"/>
            <a:chExt cx="3397" cy="1826"/>
          </a:xfrm>
        </p:grpSpPr>
        <p:sp>
          <p:nvSpPr>
            <p:cNvPr id="8" name="Freeform 3"/>
            <p:cNvSpPr>
              <a:spLocks/>
            </p:cNvSpPr>
            <p:nvPr/>
          </p:nvSpPr>
          <p:spPr bwMode="auto">
            <a:xfrm>
              <a:off x="10186" y="0"/>
              <a:ext cx="1720" cy="587"/>
            </a:xfrm>
            <a:custGeom>
              <a:avLst/>
              <a:gdLst>
                <a:gd name="T0" fmla="+- 0 11902 10186"/>
                <a:gd name="T1" fmla="*/ T0 w 1720"/>
                <a:gd name="T2" fmla="*/ 0 h 587"/>
                <a:gd name="T3" fmla="+- 0 10186 10186"/>
                <a:gd name="T4" fmla="*/ T3 w 1720"/>
                <a:gd name="T5" fmla="*/ 0 h 587"/>
                <a:gd name="T6" fmla="+- 0 10230 10186"/>
                <a:gd name="T7" fmla="*/ T6 w 1720"/>
                <a:gd name="T8" fmla="*/ 29 h 587"/>
                <a:gd name="T9" fmla="+- 0 10302 10186"/>
                <a:gd name="T10" fmla="*/ T9 w 1720"/>
                <a:gd name="T11" fmla="*/ 71 h 587"/>
                <a:gd name="T12" fmla="+- 0 10376 10186"/>
                <a:gd name="T13" fmla="*/ T12 w 1720"/>
                <a:gd name="T14" fmla="*/ 110 h 587"/>
                <a:gd name="T15" fmla="+- 0 10450 10186"/>
                <a:gd name="T16" fmla="*/ T15 w 1720"/>
                <a:gd name="T17" fmla="*/ 145 h 587"/>
                <a:gd name="T18" fmla="+- 0 10525 10186"/>
                <a:gd name="T19" fmla="*/ T18 w 1720"/>
                <a:gd name="T20" fmla="*/ 179 h 587"/>
                <a:gd name="T21" fmla="+- 0 10601 10186"/>
                <a:gd name="T22" fmla="*/ T21 w 1720"/>
                <a:gd name="T23" fmla="*/ 210 h 587"/>
                <a:gd name="T24" fmla="+- 0 10678 10186"/>
                <a:gd name="T25" fmla="*/ T24 w 1720"/>
                <a:gd name="T26" fmla="*/ 240 h 587"/>
                <a:gd name="T27" fmla="+- 0 10832 10186"/>
                <a:gd name="T28" fmla="*/ T27 w 1720"/>
                <a:gd name="T29" fmla="*/ 299 h 587"/>
                <a:gd name="T30" fmla="+- 0 10907 10186"/>
                <a:gd name="T31" fmla="*/ T30 w 1720"/>
                <a:gd name="T32" fmla="*/ 327 h 587"/>
                <a:gd name="T33" fmla="+- 0 10982 10186"/>
                <a:gd name="T34" fmla="*/ T33 w 1720"/>
                <a:gd name="T35" fmla="*/ 353 h 587"/>
                <a:gd name="T36" fmla="+- 0 11058 10186"/>
                <a:gd name="T37" fmla="*/ T36 w 1720"/>
                <a:gd name="T38" fmla="*/ 378 h 587"/>
                <a:gd name="T39" fmla="+- 0 11135 10186"/>
                <a:gd name="T40" fmla="*/ T39 w 1720"/>
                <a:gd name="T41" fmla="*/ 401 h 587"/>
                <a:gd name="T42" fmla="+- 0 11211 10186"/>
                <a:gd name="T43" fmla="*/ T42 w 1720"/>
                <a:gd name="T44" fmla="*/ 424 h 587"/>
                <a:gd name="T45" fmla="+- 0 11288 10186"/>
                <a:gd name="T46" fmla="*/ T45 w 1720"/>
                <a:gd name="T47" fmla="*/ 445 h 587"/>
                <a:gd name="T48" fmla="+- 0 11442 10186"/>
                <a:gd name="T49" fmla="*/ T48 w 1720"/>
                <a:gd name="T50" fmla="*/ 486 h 587"/>
                <a:gd name="T51" fmla="+- 0 11830 10186"/>
                <a:gd name="T52" fmla="*/ T51 w 1720"/>
                <a:gd name="T53" fmla="*/ 581 h 587"/>
                <a:gd name="T54" fmla="+- 0 11879 10186"/>
                <a:gd name="T55" fmla="*/ T54 w 1720"/>
                <a:gd name="T56" fmla="*/ 587 h 587"/>
                <a:gd name="T57" fmla="+- 0 11906 10186"/>
                <a:gd name="T58" fmla="*/ T57 w 1720"/>
                <a:gd name="T59" fmla="*/ 577 h 587"/>
                <a:gd name="T60" fmla="+- 0 11906 10186"/>
                <a:gd name="T61" fmla="*/ T60 w 1720"/>
                <a:gd name="T62" fmla="*/ 3 h 587"/>
                <a:gd name="T63" fmla="+- 0 11905 10186"/>
                <a:gd name="T64" fmla="*/ T63 w 1720"/>
                <a:gd name="T65" fmla="*/ 2 h 587"/>
                <a:gd name="T66" fmla="+- 0 11902 10186"/>
                <a:gd name="T67" fmla="*/ T66 w 1720"/>
                <a:gd name="T68" fmla="*/ 0 h 587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</a:cxnLst>
              <a:rect l="0" t="0" r="r" b="b"/>
              <a:pathLst>
                <a:path w="1720" h="587">
                  <a:moveTo>
                    <a:pt x="1716" y="0"/>
                  </a:moveTo>
                  <a:lnTo>
                    <a:pt x="0" y="0"/>
                  </a:lnTo>
                  <a:lnTo>
                    <a:pt x="44" y="29"/>
                  </a:lnTo>
                  <a:lnTo>
                    <a:pt x="116" y="71"/>
                  </a:lnTo>
                  <a:lnTo>
                    <a:pt x="190" y="110"/>
                  </a:lnTo>
                  <a:lnTo>
                    <a:pt x="264" y="145"/>
                  </a:lnTo>
                  <a:lnTo>
                    <a:pt x="339" y="179"/>
                  </a:lnTo>
                  <a:lnTo>
                    <a:pt x="415" y="210"/>
                  </a:lnTo>
                  <a:lnTo>
                    <a:pt x="492" y="240"/>
                  </a:lnTo>
                  <a:lnTo>
                    <a:pt x="646" y="299"/>
                  </a:lnTo>
                  <a:lnTo>
                    <a:pt x="721" y="327"/>
                  </a:lnTo>
                  <a:lnTo>
                    <a:pt x="796" y="353"/>
                  </a:lnTo>
                  <a:lnTo>
                    <a:pt x="872" y="378"/>
                  </a:lnTo>
                  <a:lnTo>
                    <a:pt x="949" y="401"/>
                  </a:lnTo>
                  <a:lnTo>
                    <a:pt x="1025" y="424"/>
                  </a:lnTo>
                  <a:lnTo>
                    <a:pt x="1102" y="445"/>
                  </a:lnTo>
                  <a:lnTo>
                    <a:pt x="1256" y="486"/>
                  </a:lnTo>
                  <a:lnTo>
                    <a:pt x="1644" y="581"/>
                  </a:lnTo>
                  <a:lnTo>
                    <a:pt x="1693" y="587"/>
                  </a:lnTo>
                  <a:lnTo>
                    <a:pt x="1720" y="577"/>
                  </a:lnTo>
                  <a:lnTo>
                    <a:pt x="1720" y="3"/>
                  </a:lnTo>
                  <a:lnTo>
                    <a:pt x="1719" y="2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1C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" name="AutoShape 4"/>
            <p:cNvSpPr>
              <a:spLocks/>
            </p:cNvSpPr>
            <p:nvPr/>
          </p:nvSpPr>
          <p:spPr bwMode="auto">
            <a:xfrm>
              <a:off x="8509" y="0"/>
              <a:ext cx="2445" cy="1826"/>
            </a:xfrm>
            <a:custGeom>
              <a:avLst/>
              <a:gdLst>
                <a:gd name="T0" fmla="+- 0 10176 8509"/>
                <a:gd name="T1" fmla="*/ T0 w 2445"/>
                <a:gd name="T2" fmla="*/ 468 h 1826"/>
                <a:gd name="T3" fmla="+- 0 10113 8509"/>
                <a:gd name="T4" fmla="*/ T3 w 2445"/>
                <a:gd name="T5" fmla="*/ 442 h 1826"/>
                <a:gd name="T6" fmla="+- 0 9970 8509"/>
                <a:gd name="T7" fmla="*/ T6 w 2445"/>
                <a:gd name="T8" fmla="*/ 376 h 1826"/>
                <a:gd name="T9" fmla="+- 0 9830 8509"/>
                <a:gd name="T10" fmla="*/ T9 w 2445"/>
                <a:gd name="T11" fmla="*/ 303 h 1826"/>
                <a:gd name="T12" fmla="+- 0 9693 8509"/>
                <a:gd name="T13" fmla="*/ T12 w 2445"/>
                <a:gd name="T14" fmla="*/ 225 h 1826"/>
                <a:gd name="T15" fmla="+- 0 9559 8509"/>
                <a:gd name="T16" fmla="*/ T15 w 2445"/>
                <a:gd name="T17" fmla="*/ 143 h 1826"/>
                <a:gd name="T18" fmla="+- 0 9426 8509"/>
                <a:gd name="T19" fmla="*/ T18 w 2445"/>
                <a:gd name="T20" fmla="*/ 58 h 1826"/>
                <a:gd name="T21" fmla="+- 0 9303 8509"/>
                <a:gd name="T22" fmla="*/ T21 w 2445"/>
                <a:gd name="T23" fmla="*/ 0 h 1826"/>
                <a:gd name="T24" fmla="+- 0 9123 8509"/>
                <a:gd name="T25" fmla="*/ T24 w 2445"/>
                <a:gd name="T26" fmla="*/ 21 h 1826"/>
                <a:gd name="T27" fmla="+- 0 9197 8509"/>
                <a:gd name="T28" fmla="*/ T27 w 2445"/>
                <a:gd name="T29" fmla="*/ 75 h 1826"/>
                <a:gd name="T30" fmla="+- 0 9330 8509"/>
                <a:gd name="T31" fmla="*/ T30 w 2445"/>
                <a:gd name="T32" fmla="*/ 169 h 1826"/>
                <a:gd name="T33" fmla="+- 0 9466 8509"/>
                <a:gd name="T34" fmla="*/ T33 w 2445"/>
                <a:gd name="T35" fmla="*/ 258 h 1826"/>
                <a:gd name="T36" fmla="+- 0 9605 8509"/>
                <a:gd name="T37" fmla="*/ T36 w 2445"/>
                <a:gd name="T38" fmla="*/ 342 h 1826"/>
                <a:gd name="T39" fmla="+- 0 9746 8509"/>
                <a:gd name="T40" fmla="*/ T39 w 2445"/>
                <a:gd name="T41" fmla="*/ 424 h 1826"/>
                <a:gd name="T42" fmla="+- 0 10079 8509"/>
                <a:gd name="T43" fmla="*/ T42 w 2445"/>
                <a:gd name="T44" fmla="*/ 600 h 1826"/>
                <a:gd name="T45" fmla="+- 0 10153 8509"/>
                <a:gd name="T46" fmla="*/ T45 w 2445"/>
                <a:gd name="T47" fmla="*/ 569 h 1826"/>
                <a:gd name="T48" fmla="+- 0 10192 8509"/>
                <a:gd name="T49" fmla="*/ T48 w 2445"/>
                <a:gd name="T50" fmla="*/ 492 h 1826"/>
                <a:gd name="T51" fmla="+- 0 10934 8509"/>
                <a:gd name="T52" fmla="*/ T51 w 2445"/>
                <a:gd name="T53" fmla="*/ 1634 h 1826"/>
                <a:gd name="T54" fmla="+- 0 10861 8509"/>
                <a:gd name="T55" fmla="*/ T54 w 2445"/>
                <a:gd name="T56" fmla="*/ 1563 h 1826"/>
                <a:gd name="T57" fmla="+- 0 10806 8509"/>
                <a:gd name="T58" fmla="*/ T57 w 2445"/>
                <a:gd name="T59" fmla="*/ 1521 h 1826"/>
                <a:gd name="T60" fmla="+- 0 10743 8509"/>
                <a:gd name="T61" fmla="*/ T60 w 2445"/>
                <a:gd name="T62" fmla="*/ 1489 h 1826"/>
                <a:gd name="T63" fmla="+- 0 10596 8509"/>
                <a:gd name="T64" fmla="*/ T63 w 2445"/>
                <a:gd name="T65" fmla="*/ 1426 h 1826"/>
                <a:gd name="T66" fmla="+- 0 10452 8509"/>
                <a:gd name="T67" fmla="*/ T66 w 2445"/>
                <a:gd name="T68" fmla="*/ 1357 h 1826"/>
                <a:gd name="T69" fmla="+- 0 10310 8509"/>
                <a:gd name="T70" fmla="*/ T69 w 2445"/>
                <a:gd name="T71" fmla="*/ 1283 h 1826"/>
                <a:gd name="T72" fmla="+- 0 10171 8509"/>
                <a:gd name="T73" fmla="*/ T72 w 2445"/>
                <a:gd name="T74" fmla="*/ 1205 h 1826"/>
                <a:gd name="T75" fmla="+- 0 10035 8509"/>
                <a:gd name="T76" fmla="*/ T75 w 2445"/>
                <a:gd name="T77" fmla="*/ 1123 h 1826"/>
                <a:gd name="T78" fmla="+- 0 9900 8509"/>
                <a:gd name="T79" fmla="*/ T78 w 2445"/>
                <a:gd name="T80" fmla="*/ 1039 h 1826"/>
                <a:gd name="T81" fmla="+- 0 9700 8509"/>
                <a:gd name="T82" fmla="*/ T81 w 2445"/>
                <a:gd name="T83" fmla="*/ 907 h 1826"/>
                <a:gd name="T84" fmla="+- 0 9370 8509"/>
                <a:gd name="T85" fmla="*/ T84 w 2445"/>
                <a:gd name="T86" fmla="*/ 681 h 1826"/>
                <a:gd name="T87" fmla="+- 0 9239 8509"/>
                <a:gd name="T88" fmla="*/ T87 w 2445"/>
                <a:gd name="T89" fmla="*/ 586 h 1826"/>
                <a:gd name="T90" fmla="+- 0 9110 8509"/>
                <a:gd name="T91" fmla="*/ T90 w 2445"/>
                <a:gd name="T92" fmla="*/ 488 h 1826"/>
                <a:gd name="T93" fmla="+- 0 8984 8509"/>
                <a:gd name="T94" fmla="*/ T93 w 2445"/>
                <a:gd name="T95" fmla="*/ 387 h 1826"/>
                <a:gd name="T96" fmla="+- 0 8861 8509"/>
                <a:gd name="T97" fmla="*/ T96 w 2445"/>
                <a:gd name="T98" fmla="*/ 281 h 1826"/>
                <a:gd name="T99" fmla="+- 0 8742 8509"/>
                <a:gd name="T100" fmla="*/ T99 w 2445"/>
                <a:gd name="T101" fmla="*/ 171 h 1826"/>
                <a:gd name="T102" fmla="+- 0 8626 8509"/>
                <a:gd name="T103" fmla="*/ T102 w 2445"/>
                <a:gd name="T104" fmla="*/ 57 h 1826"/>
                <a:gd name="T105" fmla="+- 0 8509 8509"/>
                <a:gd name="T106" fmla="*/ T105 w 2445"/>
                <a:gd name="T107" fmla="*/ 0 h 1826"/>
                <a:gd name="T108" fmla="+- 0 8598 8509"/>
                <a:gd name="T109" fmla="*/ T108 w 2445"/>
                <a:gd name="T110" fmla="*/ 113 h 1826"/>
                <a:gd name="T111" fmla="+- 0 8700 8509"/>
                <a:gd name="T112" fmla="*/ T111 w 2445"/>
                <a:gd name="T113" fmla="*/ 228 h 1826"/>
                <a:gd name="T114" fmla="+- 0 8968 8509"/>
                <a:gd name="T115" fmla="*/ T114 w 2445"/>
                <a:gd name="T116" fmla="*/ 510 h 1826"/>
                <a:gd name="T117" fmla="+- 0 9081 8509"/>
                <a:gd name="T118" fmla="*/ T117 w 2445"/>
                <a:gd name="T119" fmla="*/ 623 h 1826"/>
                <a:gd name="T120" fmla="+- 0 9197 8509"/>
                <a:gd name="T121" fmla="*/ T120 w 2445"/>
                <a:gd name="T122" fmla="*/ 732 h 1826"/>
                <a:gd name="T123" fmla="+- 0 9316 8509"/>
                <a:gd name="T124" fmla="*/ T123 w 2445"/>
                <a:gd name="T125" fmla="*/ 839 h 1826"/>
                <a:gd name="T126" fmla="+- 0 9438 8509"/>
                <a:gd name="T127" fmla="*/ T126 w 2445"/>
                <a:gd name="T128" fmla="*/ 943 h 1826"/>
                <a:gd name="T129" fmla="+- 0 9687 8509"/>
                <a:gd name="T130" fmla="*/ T129 w 2445"/>
                <a:gd name="T131" fmla="*/ 1146 h 1826"/>
                <a:gd name="T132" fmla="+- 0 9813 8509"/>
                <a:gd name="T133" fmla="*/ T132 w 2445"/>
                <a:gd name="T134" fmla="*/ 1245 h 1826"/>
                <a:gd name="T135" fmla="+- 0 9941 8509"/>
                <a:gd name="T136" fmla="*/ T135 w 2445"/>
                <a:gd name="T137" fmla="*/ 1342 h 1826"/>
                <a:gd name="T138" fmla="+- 0 10070 8509"/>
                <a:gd name="T139" fmla="*/ T138 w 2445"/>
                <a:gd name="T140" fmla="*/ 1436 h 1826"/>
                <a:gd name="T141" fmla="+- 0 10202 8509"/>
                <a:gd name="T142" fmla="*/ T141 w 2445"/>
                <a:gd name="T143" fmla="*/ 1528 h 1826"/>
                <a:gd name="T144" fmla="+- 0 10335 8509"/>
                <a:gd name="T145" fmla="*/ T144 w 2445"/>
                <a:gd name="T146" fmla="*/ 1617 h 1826"/>
                <a:gd name="T147" fmla="+- 0 10471 8509"/>
                <a:gd name="T148" fmla="*/ T147 w 2445"/>
                <a:gd name="T149" fmla="*/ 1703 h 1826"/>
                <a:gd name="T150" fmla="+- 0 10595 8509"/>
                <a:gd name="T151" fmla="*/ T150 w 2445"/>
                <a:gd name="T152" fmla="*/ 1767 h 1826"/>
                <a:gd name="T153" fmla="+- 0 10725 8509"/>
                <a:gd name="T154" fmla="*/ T153 w 2445"/>
                <a:gd name="T155" fmla="*/ 1819 h 1826"/>
                <a:gd name="T156" fmla="+- 0 10850 8509"/>
                <a:gd name="T157" fmla="*/ T156 w 2445"/>
                <a:gd name="T158" fmla="*/ 1810 h 1826"/>
                <a:gd name="T159" fmla="+- 0 10943 8509"/>
                <a:gd name="T160" fmla="*/ T159 w 2445"/>
                <a:gd name="T161" fmla="*/ 1735 h 1826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  <a:cxn ang="0">
                  <a:pos x="T136" y="T137"/>
                </a:cxn>
                <a:cxn ang="0">
                  <a:pos x="T139" y="T140"/>
                </a:cxn>
                <a:cxn ang="0">
                  <a:pos x="T142" y="T143"/>
                </a:cxn>
                <a:cxn ang="0">
                  <a:pos x="T145" y="T146"/>
                </a:cxn>
                <a:cxn ang="0">
                  <a:pos x="T148" y="T149"/>
                </a:cxn>
                <a:cxn ang="0">
                  <a:pos x="T151" y="T152"/>
                </a:cxn>
                <a:cxn ang="0">
                  <a:pos x="T154" y="T155"/>
                </a:cxn>
                <a:cxn ang="0">
                  <a:pos x="T157" y="T158"/>
                </a:cxn>
                <a:cxn ang="0">
                  <a:pos x="T160" y="T161"/>
                </a:cxn>
              </a:cxnLst>
              <a:rect l="0" t="0" r="r" b="b"/>
              <a:pathLst>
                <a:path w="2445" h="1826">
                  <a:moveTo>
                    <a:pt x="1683" y="492"/>
                  </a:moveTo>
                  <a:lnTo>
                    <a:pt x="1667" y="468"/>
                  </a:lnTo>
                  <a:lnTo>
                    <a:pt x="1635" y="453"/>
                  </a:lnTo>
                  <a:lnTo>
                    <a:pt x="1604" y="442"/>
                  </a:lnTo>
                  <a:lnTo>
                    <a:pt x="1532" y="410"/>
                  </a:lnTo>
                  <a:lnTo>
                    <a:pt x="1461" y="376"/>
                  </a:lnTo>
                  <a:lnTo>
                    <a:pt x="1390" y="340"/>
                  </a:lnTo>
                  <a:lnTo>
                    <a:pt x="1321" y="303"/>
                  </a:lnTo>
                  <a:lnTo>
                    <a:pt x="1252" y="264"/>
                  </a:lnTo>
                  <a:lnTo>
                    <a:pt x="1184" y="225"/>
                  </a:lnTo>
                  <a:lnTo>
                    <a:pt x="1117" y="184"/>
                  </a:lnTo>
                  <a:lnTo>
                    <a:pt x="1050" y="143"/>
                  </a:lnTo>
                  <a:lnTo>
                    <a:pt x="984" y="101"/>
                  </a:lnTo>
                  <a:lnTo>
                    <a:pt x="917" y="58"/>
                  </a:lnTo>
                  <a:lnTo>
                    <a:pt x="842" y="16"/>
                  </a:lnTo>
                  <a:lnTo>
                    <a:pt x="794" y="0"/>
                  </a:lnTo>
                  <a:lnTo>
                    <a:pt x="601" y="0"/>
                  </a:lnTo>
                  <a:lnTo>
                    <a:pt x="614" y="21"/>
                  </a:lnTo>
                  <a:lnTo>
                    <a:pt x="637" y="42"/>
                  </a:lnTo>
                  <a:lnTo>
                    <a:pt x="688" y="75"/>
                  </a:lnTo>
                  <a:lnTo>
                    <a:pt x="754" y="122"/>
                  </a:lnTo>
                  <a:lnTo>
                    <a:pt x="821" y="169"/>
                  </a:lnTo>
                  <a:lnTo>
                    <a:pt x="889" y="214"/>
                  </a:lnTo>
                  <a:lnTo>
                    <a:pt x="957" y="258"/>
                  </a:lnTo>
                  <a:lnTo>
                    <a:pt x="1026" y="301"/>
                  </a:lnTo>
                  <a:lnTo>
                    <a:pt x="1096" y="342"/>
                  </a:lnTo>
                  <a:lnTo>
                    <a:pt x="1166" y="384"/>
                  </a:lnTo>
                  <a:lnTo>
                    <a:pt x="1237" y="424"/>
                  </a:lnTo>
                  <a:lnTo>
                    <a:pt x="1521" y="583"/>
                  </a:lnTo>
                  <a:lnTo>
                    <a:pt x="1570" y="600"/>
                  </a:lnTo>
                  <a:lnTo>
                    <a:pt x="1611" y="593"/>
                  </a:lnTo>
                  <a:lnTo>
                    <a:pt x="1644" y="569"/>
                  </a:lnTo>
                  <a:lnTo>
                    <a:pt x="1671" y="534"/>
                  </a:lnTo>
                  <a:lnTo>
                    <a:pt x="1683" y="492"/>
                  </a:lnTo>
                  <a:moveTo>
                    <a:pt x="2444" y="1679"/>
                  </a:moveTo>
                  <a:lnTo>
                    <a:pt x="2425" y="1634"/>
                  </a:lnTo>
                  <a:lnTo>
                    <a:pt x="2390" y="1597"/>
                  </a:lnTo>
                  <a:lnTo>
                    <a:pt x="2352" y="1563"/>
                  </a:lnTo>
                  <a:lnTo>
                    <a:pt x="2326" y="1540"/>
                  </a:lnTo>
                  <a:lnTo>
                    <a:pt x="2297" y="1521"/>
                  </a:lnTo>
                  <a:lnTo>
                    <a:pt x="2266" y="1504"/>
                  </a:lnTo>
                  <a:lnTo>
                    <a:pt x="2234" y="1489"/>
                  </a:lnTo>
                  <a:lnTo>
                    <a:pt x="2160" y="1458"/>
                  </a:lnTo>
                  <a:lnTo>
                    <a:pt x="2087" y="1426"/>
                  </a:lnTo>
                  <a:lnTo>
                    <a:pt x="2015" y="1392"/>
                  </a:lnTo>
                  <a:lnTo>
                    <a:pt x="1943" y="1357"/>
                  </a:lnTo>
                  <a:lnTo>
                    <a:pt x="1872" y="1321"/>
                  </a:lnTo>
                  <a:lnTo>
                    <a:pt x="1801" y="1283"/>
                  </a:lnTo>
                  <a:lnTo>
                    <a:pt x="1732" y="1245"/>
                  </a:lnTo>
                  <a:lnTo>
                    <a:pt x="1662" y="1205"/>
                  </a:lnTo>
                  <a:lnTo>
                    <a:pt x="1594" y="1165"/>
                  </a:lnTo>
                  <a:lnTo>
                    <a:pt x="1526" y="1123"/>
                  </a:lnTo>
                  <a:lnTo>
                    <a:pt x="1458" y="1081"/>
                  </a:lnTo>
                  <a:lnTo>
                    <a:pt x="1391" y="1039"/>
                  </a:lnTo>
                  <a:lnTo>
                    <a:pt x="1324" y="995"/>
                  </a:lnTo>
                  <a:lnTo>
                    <a:pt x="1191" y="907"/>
                  </a:lnTo>
                  <a:lnTo>
                    <a:pt x="927" y="727"/>
                  </a:lnTo>
                  <a:lnTo>
                    <a:pt x="861" y="681"/>
                  </a:lnTo>
                  <a:lnTo>
                    <a:pt x="795" y="634"/>
                  </a:lnTo>
                  <a:lnTo>
                    <a:pt x="730" y="586"/>
                  </a:lnTo>
                  <a:lnTo>
                    <a:pt x="665" y="538"/>
                  </a:lnTo>
                  <a:lnTo>
                    <a:pt x="601" y="488"/>
                  </a:lnTo>
                  <a:lnTo>
                    <a:pt x="538" y="438"/>
                  </a:lnTo>
                  <a:lnTo>
                    <a:pt x="475" y="387"/>
                  </a:lnTo>
                  <a:lnTo>
                    <a:pt x="413" y="334"/>
                  </a:lnTo>
                  <a:lnTo>
                    <a:pt x="352" y="281"/>
                  </a:lnTo>
                  <a:lnTo>
                    <a:pt x="292" y="227"/>
                  </a:lnTo>
                  <a:lnTo>
                    <a:pt x="233" y="171"/>
                  </a:lnTo>
                  <a:lnTo>
                    <a:pt x="174" y="115"/>
                  </a:lnTo>
                  <a:lnTo>
                    <a:pt x="117" y="57"/>
                  </a:lnTo>
                  <a:lnTo>
                    <a:pt x="63" y="0"/>
                  </a:lnTo>
                  <a:lnTo>
                    <a:pt x="0" y="0"/>
                  </a:lnTo>
                  <a:lnTo>
                    <a:pt x="40" y="54"/>
                  </a:lnTo>
                  <a:lnTo>
                    <a:pt x="89" y="113"/>
                  </a:lnTo>
                  <a:lnTo>
                    <a:pt x="139" y="171"/>
                  </a:lnTo>
                  <a:lnTo>
                    <a:pt x="191" y="228"/>
                  </a:lnTo>
                  <a:lnTo>
                    <a:pt x="403" y="453"/>
                  </a:lnTo>
                  <a:lnTo>
                    <a:pt x="459" y="510"/>
                  </a:lnTo>
                  <a:lnTo>
                    <a:pt x="515" y="567"/>
                  </a:lnTo>
                  <a:lnTo>
                    <a:pt x="572" y="623"/>
                  </a:lnTo>
                  <a:lnTo>
                    <a:pt x="629" y="678"/>
                  </a:lnTo>
                  <a:lnTo>
                    <a:pt x="688" y="732"/>
                  </a:lnTo>
                  <a:lnTo>
                    <a:pt x="747" y="786"/>
                  </a:lnTo>
                  <a:lnTo>
                    <a:pt x="807" y="839"/>
                  </a:lnTo>
                  <a:lnTo>
                    <a:pt x="867" y="891"/>
                  </a:lnTo>
                  <a:lnTo>
                    <a:pt x="929" y="943"/>
                  </a:lnTo>
                  <a:lnTo>
                    <a:pt x="1053" y="1045"/>
                  </a:lnTo>
                  <a:lnTo>
                    <a:pt x="1178" y="1146"/>
                  </a:lnTo>
                  <a:lnTo>
                    <a:pt x="1241" y="1195"/>
                  </a:lnTo>
                  <a:lnTo>
                    <a:pt x="1304" y="1245"/>
                  </a:lnTo>
                  <a:lnTo>
                    <a:pt x="1368" y="1294"/>
                  </a:lnTo>
                  <a:lnTo>
                    <a:pt x="1432" y="1342"/>
                  </a:lnTo>
                  <a:lnTo>
                    <a:pt x="1497" y="1389"/>
                  </a:lnTo>
                  <a:lnTo>
                    <a:pt x="1561" y="1436"/>
                  </a:lnTo>
                  <a:lnTo>
                    <a:pt x="1627" y="1483"/>
                  </a:lnTo>
                  <a:lnTo>
                    <a:pt x="1693" y="1528"/>
                  </a:lnTo>
                  <a:lnTo>
                    <a:pt x="1759" y="1573"/>
                  </a:lnTo>
                  <a:lnTo>
                    <a:pt x="1826" y="1617"/>
                  </a:lnTo>
                  <a:lnTo>
                    <a:pt x="1894" y="1661"/>
                  </a:lnTo>
                  <a:lnTo>
                    <a:pt x="1962" y="1703"/>
                  </a:lnTo>
                  <a:lnTo>
                    <a:pt x="2023" y="1737"/>
                  </a:lnTo>
                  <a:lnTo>
                    <a:pt x="2086" y="1767"/>
                  </a:lnTo>
                  <a:lnTo>
                    <a:pt x="2151" y="1794"/>
                  </a:lnTo>
                  <a:lnTo>
                    <a:pt x="2216" y="1819"/>
                  </a:lnTo>
                  <a:lnTo>
                    <a:pt x="2276" y="1826"/>
                  </a:lnTo>
                  <a:lnTo>
                    <a:pt x="2341" y="1810"/>
                  </a:lnTo>
                  <a:lnTo>
                    <a:pt x="2398" y="1778"/>
                  </a:lnTo>
                  <a:lnTo>
                    <a:pt x="2434" y="1735"/>
                  </a:lnTo>
                  <a:lnTo>
                    <a:pt x="2444" y="1679"/>
                  </a:lnTo>
                </a:path>
              </a:pathLst>
            </a:custGeom>
            <a:solidFill>
              <a:srgbClr val="8FD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10" name="CuadroTexto 9"/>
          <p:cNvSpPr txBox="1"/>
          <p:nvPr userDrawn="1"/>
        </p:nvSpPr>
        <p:spPr>
          <a:xfrm>
            <a:off x="0" y="6398855"/>
            <a:ext cx="12192000" cy="400110"/>
          </a:xfrm>
          <a:prstGeom prst="rect">
            <a:avLst/>
          </a:prstGeom>
          <a:solidFill>
            <a:srgbClr val="146D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www.consolacionbenicarlo.org</a:t>
            </a:r>
          </a:p>
        </p:txBody>
      </p:sp>
      <p:grpSp>
        <p:nvGrpSpPr>
          <p:cNvPr id="11" name="Group 2"/>
          <p:cNvGrpSpPr>
            <a:grpSpLocks/>
          </p:cNvGrpSpPr>
          <p:nvPr userDrawn="1"/>
        </p:nvGrpSpPr>
        <p:grpSpPr bwMode="auto">
          <a:xfrm rot="5400000">
            <a:off x="-1440657" y="4115294"/>
            <a:ext cx="3629025" cy="747712"/>
            <a:chOff x="6191" y="7212"/>
            <a:chExt cx="5715" cy="1179"/>
          </a:xfrm>
        </p:grpSpPr>
        <p:sp>
          <p:nvSpPr>
            <p:cNvPr id="12" name="Freeform 3"/>
            <p:cNvSpPr>
              <a:spLocks/>
            </p:cNvSpPr>
            <p:nvPr/>
          </p:nvSpPr>
          <p:spPr bwMode="auto">
            <a:xfrm>
              <a:off x="6191" y="7931"/>
              <a:ext cx="5576" cy="460"/>
            </a:xfrm>
            <a:custGeom>
              <a:avLst/>
              <a:gdLst>
                <a:gd name="T0" fmla="+- 0 8905 6191"/>
                <a:gd name="T1" fmla="*/ T0 w 5576"/>
                <a:gd name="T2" fmla="+- 0 7931 7931"/>
                <a:gd name="T3" fmla="*/ 7931 h 460"/>
                <a:gd name="T4" fmla="+- 0 8826 6191"/>
                <a:gd name="T5" fmla="*/ T4 w 5576"/>
                <a:gd name="T6" fmla="+- 0 7931 7931"/>
                <a:gd name="T7" fmla="*/ 7931 h 460"/>
                <a:gd name="T8" fmla="+- 0 8747 6191"/>
                <a:gd name="T9" fmla="*/ T8 w 5576"/>
                <a:gd name="T10" fmla="+- 0 7932 7931"/>
                <a:gd name="T11" fmla="*/ 7932 h 460"/>
                <a:gd name="T12" fmla="+- 0 8668 6191"/>
                <a:gd name="T13" fmla="*/ T12 w 5576"/>
                <a:gd name="T14" fmla="+- 0 7933 7931"/>
                <a:gd name="T15" fmla="*/ 7933 h 460"/>
                <a:gd name="T16" fmla="+- 0 8588 6191"/>
                <a:gd name="T17" fmla="*/ T16 w 5576"/>
                <a:gd name="T18" fmla="+- 0 7936 7931"/>
                <a:gd name="T19" fmla="*/ 7936 h 460"/>
                <a:gd name="T20" fmla="+- 0 8509 6191"/>
                <a:gd name="T21" fmla="*/ T20 w 5576"/>
                <a:gd name="T22" fmla="+- 0 7941 7931"/>
                <a:gd name="T23" fmla="*/ 7941 h 460"/>
                <a:gd name="T24" fmla="+- 0 8430 6191"/>
                <a:gd name="T25" fmla="*/ T24 w 5576"/>
                <a:gd name="T26" fmla="+- 0 7946 7931"/>
                <a:gd name="T27" fmla="*/ 7946 h 460"/>
                <a:gd name="T28" fmla="+- 0 8351 6191"/>
                <a:gd name="T29" fmla="*/ T28 w 5576"/>
                <a:gd name="T30" fmla="+- 0 7953 7931"/>
                <a:gd name="T31" fmla="*/ 7953 h 460"/>
                <a:gd name="T32" fmla="+- 0 8273 6191"/>
                <a:gd name="T33" fmla="*/ T32 w 5576"/>
                <a:gd name="T34" fmla="+- 0 7961 7931"/>
                <a:gd name="T35" fmla="*/ 7961 h 460"/>
                <a:gd name="T36" fmla="+- 0 8192 6191"/>
                <a:gd name="T37" fmla="*/ T36 w 5576"/>
                <a:gd name="T38" fmla="+- 0 7968 7931"/>
                <a:gd name="T39" fmla="*/ 7968 h 460"/>
                <a:gd name="T40" fmla="+- 0 8029 6191"/>
                <a:gd name="T41" fmla="*/ T40 w 5576"/>
                <a:gd name="T42" fmla="+- 0 7977 7931"/>
                <a:gd name="T43" fmla="*/ 7977 h 460"/>
                <a:gd name="T44" fmla="+- 0 7948 6191"/>
                <a:gd name="T45" fmla="*/ T44 w 5576"/>
                <a:gd name="T46" fmla="+- 0 7981 7931"/>
                <a:gd name="T47" fmla="*/ 7981 h 460"/>
                <a:gd name="T48" fmla="+- 0 7868 6191"/>
                <a:gd name="T49" fmla="*/ T48 w 5576"/>
                <a:gd name="T50" fmla="+- 0 7989 7931"/>
                <a:gd name="T51" fmla="*/ 7989 h 460"/>
                <a:gd name="T52" fmla="+- 0 7789 6191"/>
                <a:gd name="T53" fmla="*/ T52 w 5576"/>
                <a:gd name="T54" fmla="+- 0 8002 7931"/>
                <a:gd name="T55" fmla="*/ 8002 h 460"/>
                <a:gd name="T56" fmla="+- 0 7711 6191"/>
                <a:gd name="T57" fmla="*/ T56 w 5576"/>
                <a:gd name="T58" fmla="+- 0 8018 7931"/>
                <a:gd name="T59" fmla="*/ 8018 h 460"/>
                <a:gd name="T60" fmla="+- 0 7005 6191"/>
                <a:gd name="T61" fmla="*/ T60 w 5576"/>
                <a:gd name="T62" fmla="+- 0 8154 7931"/>
                <a:gd name="T63" fmla="*/ 8154 h 460"/>
                <a:gd name="T64" fmla="+- 0 6924 6191"/>
                <a:gd name="T65" fmla="*/ T64 w 5576"/>
                <a:gd name="T66" fmla="+- 0 8172 7931"/>
                <a:gd name="T67" fmla="*/ 8172 h 460"/>
                <a:gd name="T68" fmla="+- 0 6844 6191"/>
                <a:gd name="T69" fmla="*/ T68 w 5576"/>
                <a:gd name="T70" fmla="+- 0 8190 7931"/>
                <a:gd name="T71" fmla="*/ 8190 h 460"/>
                <a:gd name="T72" fmla="+- 0 6764 6191"/>
                <a:gd name="T73" fmla="*/ T72 w 5576"/>
                <a:gd name="T74" fmla="+- 0 8210 7931"/>
                <a:gd name="T75" fmla="*/ 8210 h 460"/>
                <a:gd name="T76" fmla="+- 0 6684 6191"/>
                <a:gd name="T77" fmla="*/ T76 w 5576"/>
                <a:gd name="T78" fmla="+- 0 8231 7931"/>
                <a:gd name="T79" fmla="*/ 8231 h 460"/>
                <a:gd name="T80" fmla="+- 0 6605 6191"/>
                <a:gd name="T81" fmla="*/ T80 w 5576"/>
                <a:gd name="T82" fmla="+- 0 8253 7931"/>
                <a:gd name="T83" fmla="*/ 8253 h 460"/>
                <a:gd name="T84" fmla="+- 0 6526 6191"/>
                <a:gd name="T85" fmla="*/ T84 w 5576"/>
                <a:gd name="T86" fmla="+- 0 8276 7931"/>
                <a:gd name="T87" fmla="*/ 8276 h 460"/>
                <a:gd name="T88" fmla="+- 0 6448 6191"/>
                <a:gd name="T89" fmla="*/ T88 w 5576"/>
                <a:gd name="T90" fmla="+- 0 8301 7931"/>
                <a:gd name="T91" fmla="*/ 8301 h 460"/>
                <a:gd name="T92" fmla="+- 0 6370 6191"/>
                <a:gd name="T93" fmla="*/ T92 w 5576"/>
                <a:gd name="T94" fmla="+- 0 8326 7931"/>
                <a:gd name="T95" fmla="*/ 8326 h 460"/>
                <a:gd name="T96" fmla="+- 0 6292 6191"/>
                <a:gd name="T97" fmla="*/ T96 w 5576"/>
                <a:gd name="T98" fmla="+- 0 8354 7931"/>
                <a:gd name="T99" fmla="*/ 8354 h 460"/>
                <a:gd name="T100" fmla="+- 0 6215 6191"/>
                <a:gd name="T101" fmla="*/ T100 w 5576"/>
                <a:gd name="T102" fmla="+- 0 8382 7931"/>
                <a:gd name="T103" fmla="*/ 8382 h 460"/>
                <a:gd name="T104" fmla="+- 0 6198 6191"/>
                <a:gd name="T105" fmla="*/ T104 w 5576"/>
                <a:gd name="T106" fmla="+- 0 8388 7931"/>
                <a:gd name="T107" fmla="*/ 8388 h 460"/>
                <a:gd name="T108" fmla="+- 0 6191 6191"/>
                <a:gd name="T109" fmla="*/ T108 w 5576"/>
                <a:gd name="T110" fmla="+- 0 8391 7931"/>
                <a:gd name="T111" fmla="*/ 8391 h 460"/>
                <a:gd name="T112" fmla="+- 0 11767 6191"/>
                <a:gd name="T113" fmla="*/ T112 w 5576"/>
                <a:gd name="T114" fmla="+- 0 8391 7931"/>
                <a:gd name="T115" fmla="*/ 8391 h 460"/>
                <a:gd name="T116" fmla="+- 0 11746 6191"/>
                <a:gd name="T117" fmla="*/ T116 w 5576"/>
                <a:gd name="T118" fmla="+- 0 8383 7931"/>
                <a:gd name="T119" fmla="*/ 8383 h 460"/>
                <a:gd name="T120" fmla="+- 0 11724 6191"/>
                <a:gd name="T121" fmla="*/ T120 w 5576"/>
                <a:gd name="T122" fmla="+- 0 8377 7931"/>
                <a:gd name="T123" fmla="*/ 8377 h 460"/>
                <a:gd name="T124" fmla="+- 0 11648 6191"/>
                <a:gd name="T125" fmla="*/ T124 w 5576"/>
                <a:gd name="T126" fmla="+- 0 8353 7931"/>
                <a:gd name="T127" fmla="*/ 8353 h 460"/>
                <a:gd name="T128" fmla="+- 0 11495 6191"/>
                <a:gd name="T129" fmla="*/ T128 w 5576"/>
                <a:gd name="T130" fmla="+- 0 8308 7931"/>
                <a:gd name="T131" fmla="*/ 8308 h 460"/>
                <a:gd name="T132" fmla="+- 0 11341 6191"/>
                <a:gd name="T133" fmla="*/ T132 w 5576"/>
                <a:gd name="T134" fmla="+- 0 8265 7931"/>
                <a:gd name="T135" fmla="*/ 8265 h 460"/>
                <a:gd name="T136" fmla="+- 0 11187 6191"/>
                <a:gd name="T137" fmla="*/ T136 w 5576"/>
                <a:gd name="T138" fmla="+- 0 8224 7931"/>
                <a:gd name="T139" fmla="*/ 8224 h 460"/>
                <a:gd name="T140" fmla="+- 0 11032 6191"/>
                <a:gd name="T141" fmla="*/ T140 w 5576"/>
                <a:gd name="T142" fmla="+- 0 8185 7931"/>
                <a:gd name="T143" fmla="*/ 8185 h 460"/>
                <a:gd name="T144" fmla="+- 0 10877 6191"/>
                <a:gd name="T145" fmla="*/ T144 w 5576"/>
                <a:gd name="T146" fmla="+- 0 8149 7931"/>
                <a:gd name="T147" fmla="*/ 8149 h 460"/>
                <a:gd name="T148" fmla="+- 0 10722 6191"/>
                <a:gd name="T149" fmla="*/ T148 w 5576"/>
                <a:gd name="T150" fmla="+- 0 8115 7931"/>
                <a:gd name="T151" fmla="*/ 8115 h 460"/>
                <a:gd name="T152" fmla="+- 0 10566 6191"/>
                <a:gd name="T153" fmla="*/ T152 w 5576"/>
                <a:gd name="T154" fmla="+- 0 8084 7931"/>
                <a:gd name="T155" fmla="*/ 8084 h 460"/>
                <a:gd name="T156" fmla="+- 0 10409 6191"/>
                <a:gd name="T157" fmla="*/ T156 w 5576"/>
                <a:gd name="T158" fmla="+- 0 8056 7931"/>
                <a:gd name="T159" fmla="*/ 8056 h 460"/>
                <a:gd name="T160" fmla="+- 0 10252 6191"/>
                <a:gd name="T161" fmla="*/ T160 w 5576"/>
                <a:gd name="T162" fmla="+- 0 8031 7931"/>
                <a:gd name="T163" fmla="*/ 8031 h 460"/>
                <a:gd name="T164" fmla="+- 0 10095 6191"/>
                <a:gd name="T165" fmla="*/ T164 w 5576"/>
                <a:gd name="T166" fmla="+- 0 8008 7931"/>
                <a:gd name="T167" fmla="*/ 8008 h 460"/>
                <a:gd name="T168" fmla="+- 0 9937 6191"/>
                <a:gd name="T169" fmla="*/ T168 w 5576"/>
                <a:gd name="T170" fmla="+- 0 7989 7931"/>
                <a:gd name="T171" fmla="*/ 7989 h 460"/>
                <a:gd name="T172" fmla="+- 0 9778 6191"/>
                <a:gd name="T173" fmla="*/ T172 w 5576"/>
                <a:gd name="T174" fmla="+- 0 7972 7931"/>
                <a:gd name="T175" fmla="*/ 7972 h 460"/>
                <a:gd name="T176" fmla="+- 0 9619 6191"/>
                <a:gd name="T177" fmla="*/ T176 w 5576"/>
                <a:gd name="T178" fmla="+- 0 7958 7931"/>
                <a:gd name="T179" fmla="*/ 7958 h 460"/>
                <a:gd name="T180" fmla="+- 0 9539 6191"/>
                <a:gd name="T181" fmla="*/ T180 w 5576"/>
                <a:gd name="T182" fmla="+- 0 7953 7931"/>
                <a:gd name="T183" fmla="*/ 7953 h 460"/>
                <a:gd name="T184" fmla="+- 0 9459 6191"/>
                <a:gd name="T185" fmla="*/ T184 w 5576"/>
                <a:gd name="T186" fmla="+- 0 7948 7931"/>
                <a:gd name="T187" fmla="*/ 7948 h 460"/>
                <a:gd name="T188" fmla="+- 0 9221 6191"/>
                <a:gd name="T189" fmla="*/ T188 w 5576"/>
                <a:gd name="T190" fmla="+- 0 7938 7931"/>
                <a:gd name="T191" fmla="*/ 7938 h 460"/>
                <a:gd name="T192" fmla="+- 0 9063 6191"/>
                <a:gd name="T193" fmla="*/ T192 w 5576"/>
                <a:gd name="T194" fmla="+- 0 7933 7931"/>
                <a:gd name="T195" fmla="*/ 7933 h 460"/>
                <a:gd name="T196" fmla="+- 0 8905 6191"/>
                <a:gd name="T197" fmla="*/ T196 w 5576"/>
                <a:gd name="T198" fmla="+- 0 7931 7931"/>
                <a:gd name="T199" fmla="*/ 7931 h 4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5576" h="460">
                  <a:moveTo>
                    <a:pt x="2714" y="0"/>
                  </a:moveTo>
                  <a:lnTo>
                    <a:pt x="2635" y="0"/>
                  </a:lnTo>
                  <a:lnTo>
                    <a:pt x="2556" y="1"/>
                  </a:lnTo>
                  <a:lnTo>
                    <a:pt x="2477" y="2"/>
                  </a:lnTo>
                  <a:lnTo>
                    <a:pt x="2397" y="5"/>
                  </a:lnTo>
                  <a:lnTo>
                    <a:pt x="2318" y="10"/>
                  </a:lnTo>
                  <a:lnTo>
                    <a:pt x="2239" y="15"/>
                  </a:lnTo>
                  <a:lnTo>
                    <a:pt x="2160" y="22"/>
                  </a:lnTo>
                  <a:lnTo>
                    <a:pt x="2082" y="30"/>
                  </a:lnTo>
                  <a:lnTo>
                    <a:pt x="2001" y="37"/>
                  </a:lnTo>
                  <a:lnTo>
                    <a:pt x="1838" y="46"/>
                  </a:lnTo>
                  <a:lnTo>
                    <a:pt x="1757" y="50"/>
                  </a:lnTo>
                  <a:lnTo>
                    <a:pt x="1677" y="58"/>
                  </a:lnTo>
                  <a:lnTo>
                    <a:pt x="1598" y="71"/>
                  </a:lnTo>
                  <a:lnTo>
                    <a:pt x="1520" y="87"/>
                  </a:lnTo>
                  <a:lnTo>
                    <a:pt x="814" y="223"/>
                  </a:lnTo>
                  <a:lnTo>
                    <a:pt x="733" y="241"/>
                  </a:lnTo>
                  <a:lnTo>
                    <a:pt x="653" y="259"/>
                  </a:lnTo>
                  <a:lnTo>
                    <a:pt x="573" y="279"/>
                  </a:lnTo>
                  <a:lnTo>
                    <a:pt x="493" y="300"/>
                  </a:lnTo>
                  <a:lnTo>
                    <a:pt x="414" y="322"/>
                  </a:lnTo>
                  <a:lnTo>
                    <a:pt x="335" y="345"/>
                  </a:lnTo>
                  <a:lnTo>
                    <a:pt x="257" y="370"/>
                  </a:lnTo>
                  <a:lnTo>
                    <a:pt x="179" y="395"/>
                  </a:lnTo>
                  <a:lnTo>
                    <a:pt x="101" y="423"/>
                  </a:lnTo>
                  <a:lnTo>
                    <a:pt x="24" y="451"/>
                  </a:lnTo>
                  <a:lnTo>
                    <a:pt x="7" y="457"/>
                  </a:lnTo>
                  <a:lnTo>
                    <a:pt x="0" y="460"/>
                  </a:lnTo>
                  <a:lnTo>
                    <a:pt x="5576" y="460"/>
                  </a:lnTo>
                  <a:lnTo>
                    <a:pt x="5555" y="452"/>
                  </a:lnTo>
                  <a:lnTo>
                    <a:pt x="5533" y="446"/>
                  </a:lnTo>
                  <a:lnTo>
                    <a:pt x="5457" y="422"/>
                  </a:lnTo>
                  <a:lnTo>
                    <a:pt x="5304" y="377"/>
                  </a:lnTo>
                  <a:lnTo>
                    <a:pt x="5150" y="334"/>
                  </a:lnTo>
                  <a:lnTo>
                    <a:pt x="4996" y="293"/>
                  </a:lnTo>
                  <a:lnTo>
                    <a:pt x="4841" y="254"/>
                  </a:lnTo>
                  <a:lnTo>
                    <a:pt x="4686" y="218"/>
                  </a:lnTo>
                  <a:lnTo>
                    <a:pt x="4531" y="184"/>
                  </a:lnTo>
                  <a:lnTo>
                    <a:pt x="4375" y="153"/>
                  </a:lnTo>
                  <a:lnTo>
                    <a:pt x="4218" y="125"/>
                  </a:lnTo>
                  <a:lnTo>
                    <a:pt x="4061" y="100"/>
                  </a:lnTo>
                  <a:lnTo>
                    <a:pt x="3904" y="77"/>
                  </a:lnTo>
                  <a:lnTo>
                    <a:pt x="3746" y="58"/>
                  </a:lnTo>
                  <a:lnTo>
                    <a:pt x="3587" y="41"/>
                  </a:lnTo>
                  <a:lnTo>
                    <a:pt x="3428" y="27"/>
                  </a:lnTo>
                  <a:lnTo>
                    <a:pt x="3348" y="22"/>
                  </a:lnTo>
                  <a:lnTo>
                    <a:pt x="3268" y="17"/>
                  </a:lnTo>
                  <a:lnTo>
                    <a:pt x="3030" y="7"/>
                  </a:lnTo>
                  <a:lnTo>
                    <a:pt x="2872" y="2"/>
                  </a:lnTo>
                  <a:lnTo>
                    <a:pt x="2714" y="0"/>
                  </a:lnTo>
                  <a:close/>
                </a:path>
              </a:pathLst>
            </a:custGeom>
            <a:solidFill>
              <a:srgbClr val="0C7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AutoShape 4"/>
            <p:cNvSpPr>
              <a:spLocks/>
            </p:cNvSpPr>
            <p:nvPr/>
          </p:nvSpPr>
          <p:spPr bwMode="auto">
            <a:xfrm>
              <a:off x="6640" y="7212"/>
              <a:ext cx="5266" cy="767"/>
            </a:xfrm>
            <a:custGeom>
              <a:avLst/>
              <a:gdLst>
                <a:gd name="T0" fmla="+- 0 8864 6640"/>
                <a:gd name="T1" fmla="*/ T0 w 5266"/>
                <a:gd name="T2" fmla="+- 0 7440 7212"/>
                <a:gd name="T3" fmla="*/ 7440 h 767"/>
                <a:gd name="T4" fmla="+- 0 9108 6640"/>
                <a:gd name="T5" fmla="*/ T4 w 5266"/>
                <a:gd name="T6" fmla="+- 0 7444 7212"/>
                <a:gd name="T7" fmla="*/ 7444 h 767"/>
                <a:gd name="T8" fmla="+- 0 9433 6640"/>
                <a:gd name="T9" fmla="*/ T8 w 5266"/>
                <a:gd name="T10" fmla="+- 0 7458 7212"/>
                <a:gd name="T11" fmla="*/ 7458 h 767"/>
                <a:gd name="T12" fmla="+- 0 9753 6640"/>
                <a:gd name="T13" fmla="*/ T12 w 5266"/>
                <a:gd name="T14" fmla="+- 0 7481 7212"/>
                <a:gd name="T15" fmla="*/ 7481 h 767"/>
                <a:gd name="T16" fmla="+- 0 9906 6640"/>
                <a:gd name="T17" fmla="*/ T16 w 5266"/>
                <a:gd name="T18" fmla="+- 0 7496 7212"/>
                <a:gd name="T19" fmla="*/ 7496 h 767"/>
                <a:gd name="T20" fmla="+- 0 10059 6640"/>
                <a:gd name="T21" fmla="*/ T20 w 5266"/>
                <a:gd name="T22" fmla="+- 0 7515 7212"/>
                <a:gd name="T23" fmla="*/ 7515 h 767"/>
                <a:gd name="T24" fmla="+- 0 10211 6640"/>
                <a:gd name="T25" fmla="*/ T24 w 5266"/>
                <a:gd name="T26" fmla="+- 0 7537 7212"/>
                <a:gd name="T27" fmla="*/ 7537 h 767"/>
                <a:gd name="T28" fmla="+- 0 10362 6640"/>
                <a:gd name="T29" fmla="*/ T28 w 5266"/>
                <a:gd name="T30" fmla="+- 0 7564 7212"/>
                <a:gd name="T31" fmla="*/ 7564 h 767"/>
                <a:gd name="T32" fmla="+- 0 10512 6640"/>
                <a:gd name="T33" fmla="*/ T32 w 5266"/>
                <a:gd name="T34" fmla="+- 0 7595 7212"/>
                <a:gd name="T35" fmla="*/ 7595 h 767"/>
                <a:gd name="T36" fmla="+- 0 10828 6640"/>
                <a:gd name="T37" fmla="*/ T36 w 5266"/>
                <a:gd name="T38" fmla="+- 0 7667 7212"/>
                <a:gd name="T39" fmla="*/ 7667 h 767"/>
                <a:gd name="T40" fmla="+- 0 11219 6640"/>
                <a:gd name="T41" fmla="*/ T40 w 5266"/>
                <a:gd name="T42" fmla="+- 0 7769 7212"/>
                <a:gd name="T43" fmla="*/ 7769 h 767"/>
                <a:gd name="T44" fmla="+- 0 11529 6640"/>
                <a:gd name="T45" fmla="*/ T44 w 5266"/>
                <a:gd name="T46" fmla="+- 0 7860 7212"/>
                <a:gd name="T47" fmla="*/ 7860 h 767"/>
                <a:gd name="T48" fmla="+- 0 11836 6640"/>
                <a:gd name="T49" fmla="*/ T48 w 5266"/>
                <a:gd name="T50" fmla="+- 0 7961 7212"/>
                <a:gd name="T51" fmla="*/ 7961 h 767"/>
                <a:gd name="T52" fmla="+- 0 11879 6640"/>
                <a:gd name="T53" fmla="*/ T52 w 5266"/>
                <a:gd name="T54" fmla="+- 0 7979 7212"/>
                <a:gd name="T55" fmla="*/ 7979 h 767"/>
                <a:gd name="T56" fmla="+- 0 11906 6640"/>
                <a:gd name="T57" fmla="*/ T56 w 5266"/>
                <a:gd name="T58" fmla="+- 0 7970 7212"/>
                <a:gd name="T59" fmla="*/ 7970 h 767"/>
                <a:gd name="T60" fmla="+- 0 11889 6640"/>
                <a:gd name="T61" fmla="*/ T60 w 5266"/>
                <a:gd name="T62" fmla="+- 0 7835 7212"/>
                <a:gd name="T63" fmla="*/ 7835 h 767"/>
                <a:gd name="T64" fmla="+- 0 11854 6640"/>
                <a:gd name="T65" fmla="*/ T64 w 5266"/>
                <a:gd name="T66" fmla="+- 0 7817 7212"/>
                <a:gd name="T67" fmla="*/ 7817 h 767"/>
                <a:gd name="T68" fmla="+- 0 11816 6640"/>
                <a:gd name="T69" fmla="*/ T68 w 5266"/>
                <a:gd name="T70" fmla="+- 0 7802 7212"/>
                <a:gd name="T71" fmla="*/ 7802 h 767"/>
                <a:gd name="T72" fmla="+- 0 11316 6640"/>
                <a:gd name="T73" fmla="*/ T72 w 5266"/>
                <a:gd name="T74" fmla="+- 0 7621 7212"/>
                <a:gd name="T75" fmla="*/ 7621 h 767"/>
                <a:gd name="T76" fmla="+- 0 11160 6640"/>
                <a:gd name="T77" fmla="*/ T76 w 5266"/>
                <a:gd name="T78" fmla="+- 0 7570 7212"/>
                <a:gd name="T79" fmla="*/ 7570 h 767"/>
                <a:gd name="T80" fmla="+- 0 11004 6640"/>
                <a:gd name="T81" fmla="*/ T80 w 5266"/>
                <a:gd name="T82" fmla="+- 0 7522 7212"/>
                <a:gd name="T83" fmla="*/ 7522 h 767"/>
                <a:gd name="T84" fmla="+- 0 10847 6640"/>
                <a:gd name="T85" fmla="*/ T84 w 5266"/>
                <a:gd name="T86" fmla="+- 0 7477 7212"/>
                <a:gd name="T87" fmla="*/ 7477 h 767"/>
                <a:gd name="T88" fmla="+- 0 10704 6640"/>
                <a:gd name="T89" fmla="*/ T88 w 5266"/>
                <a:gd name="T90" fmla="+- 0 7440 7212"/>
                <a:gd name="T91" fmla="*/ 7440 h 767"/>
                <a:gd name="T92" fmla="+- 0 8774 6640"/>
                <a:gd name="T93" fmla="*/ T92 w 5266"/>
                <a:gd name="T94" fmla="+- 0 7213 7212"/>
                <a:gd name="T95" fmla="*/ 7213 h 767"/>
                <a:gd name="T96" fmla="+- 0 8614 6640"/>
                <a:gd name="T97" fmla="*/ T96 w 5266"/>
                <a:gd name="T98" fmla="+- 0 7219 7212"/>
                <a:gd name="T99" fmla="*/ 7219 h 767"/>
                <a:gd name="T100" fmla="+- 0 8056 6640"/>
                <a:gd name="T101" fmla="*/ T100 w 5266"/>
                <a:gd name="T102" fmla="+- 0 7228 7212"/>
                <a:gd name="T103" fmla="*/ 7228 h 767"/>
                <a:gd name="T104" fmla="+- 0 7897 6640"/>
                <a:gd name="T105" fmla="*/ T104 w 5266"/>
                <a:gd name="T106" fmla="+- 0 7235 7212"/>
                <a:gd name="T107" fmla="*/ 7235 h 767"/>
                <a:gd name="T108" fmla="+- 0 7736 6640"/>
                <a:gd name="T109" fmla="*/ T108 w 5266"/>
                <a:gd name="T110" fmla="+- 0 7248 7212"/>
                <a:gd name="T111" fmla="*/ 7248 h 767"/>
                <a:gd name="T112" fmla="+- 0 7576 6640"/>
                <a:gd name="T113" fmla="*/ T112 w 5266"/>
                <a:gd name="T114" fmla="+- 0 7267 7212"/>
                <a:gd name="T115" fmla="*/ 7267 h 767"/>
                <a:gd name="T116" fmla="+- 0 7339 6640"/>
                <a:gd name="T117" fmla="*/ T116 w 5266"/>
                <a:gd name="T118" fmla="+- 0 7305 7212"/>
                <a:gd name="T119" fmla="*/ 7305 h 767"/>
                <a:gd name="T120" fmla="+- 0 6786 6640"/>
                <a:gd name="T121" fmla="*/ T120 w 5266"/>
                <a:gd name="T122" fmla="+- 0 7402 7212"/>
                <a:gd name="T123" fmla="*/ 7402 h 767"/>
                <a:gd name="T124" fmla="+- 0 6667 6640"/>
                <a:gd name="T125" fmla="*/ T124 w 5266"/>
                <a:gd name="T126" fmla="+- 0 7484 7212"/>
                <a:gd name="T127" fmla="*/ 7484 h 767"/>
                <a:gd name="T128" fmla="+- 0 6642 6640"/>
                <a:gd name="T129" fmla="*/ T128 w 5266"/>
                <a:gd name="T130" fmla="+- 0 7630 7212"/>
                <a:gd name="T131" fmla="*/ 7630 h 767"/>
                <a:gd name="T132" fmla="+- 0 6723 6640"/>
                <a:gd name="T133" fmla="*/ T132 w 5266"/>
                <a:gd name="T134" fmla="+- 0 7710 7212"/>
                <a:gd name="T135" fmla="*/ 7710 h 767"/>
                <a:gd name="T136" fmla="+- 0 6830 6640"/>
                <a:gd name="T137" fmla="*/ T136 w 5266"/>
                <a:gd name="T138" fmla="+- 0 7690 7212"/>
                <a:gd name="T139" fmla="*/ 7690 h 767"/>
                <a:gd name="T140" fmla="+- 0 7140 6640"/>
                <a:gd name="T141" fmla="*/ T140 w 5266"/>
                <a:gd name="T142" fmla="+- 0 7620 7212"/>
                <a:gd name="T143" fmla="*/ 7620 h 767"/>
                <a:gd name="T144" fmla="+- 0 7296 6640"/>
                <a:gd name="T145" fmla="*/ T144 w 5266"/>
                <a:gd name="T146" fmla="+- 0 7589 7212"/>
                <a:gd name="T147" fmla="*/ 7589 h 767"/>
                <a:gd name="T148" fmla="+- 0 7453 6640"/>
                <a:gd name="T149" fmla="*/ T148 w 5266"/>
                <a:gd name="T150" fmla="+- 0 7562 7212"/>
                <a:gd name="T151" fmla="*/ 7562 h 767"/>
                <a:gd name="T152" fmla="+- 0 7919 6640"/>
                <a:gd name="T153" fmla="*/ T152 w 5266"/>
                <a:gd name="T154" fmla="+- 0 7499 7212"/>
                <a:gd name="T155" fmla="*/ 7499 h 767"/>
                <a:gd name="T156" fmla="+- 0 8230 6640"/>
                <a:gd name="T157" fmla="*/ T156 w 5266"/>
                <a:gd name="T158" fmla="+- 0 7467 7212"/>
                <a:gd name="T159" fmla="*/ 7467 h 767"/>
                <a:gd name="T160" fmla="+- 0 8386 6640"/>
                <a:gd name="T161" fmla="*/ T160 w 5266"/>
                <a:gd name="T162" fmla="+- 0 7455 7212"/>
                <a:gd name="T163" fmla="*/ 7455 h 767"/>
                <a:gd name="T164" fmla="+- 0 8542 6640"/>
                <a:gd name="T165" fmla="*/ T164 w 5266"/>
                <a:gd name="T166" fmla="+- 0 7446 7212"/>
                <a:gd name="T167" fmla="*/ 7446 h 767"/>
                <a:gd name="T168" fmla="+- 0 8783 6640"/>
                <a:gd name="T169" fmla="*/ T168 w 5266"/>
                <a:gd name="T170" fmla="+- 0 7441 7212"/>
                <a:gd name="T171" fmla="*/ 7441 h 767"/>
                <a:gd name="T172" fmla="+- 0 10689 6640"/>
                <a:gd name="T173" fmla="*/ T172 w 5266"/>
                <a:gd name="T174" fmla="+- 0 7436 7212"/>
                <a:gd name="T175" fmla="*/ 7436 h 767"/>
                <a:gd name="T176" fmla="+- 0 10530 6640"/>
                <a:gd name="T177" fmla="*/ T176 w 5266"/>
                <a:gd name="T178" fmla="+- 0 7399 7212"/>
                <a:gd name="T179" fmla="*/ 7399 h 767"/>
                <a:gd name="T180" fmla="+- 0 10371 6640"/>
                <a:gd name="T181" fmla="*/ T180 w 5266"/>
                <a:gd name="T182" fmla="+- 0 7365 7212"/>
                <a:gd name="T183" fmla="*/ 7365 h 767"/>
                <a:gd name="T184" fmla="+- 0 10210 6640"/>
                <a:gd name="T185" fmla="*/ T184 w 5266"/>
                <a:gd name="T186" fmla="+- 0 7335 7212"/>
                <a:gd name="T187" fmla="*/ 7335 h 767"/>
                <a:gd name="T188" fmla="+- 0 10049 6640"/>
                <a:gd name="T189" fmla="*/ T188 w 5266"/>
                <a:gd name="T190" fmla="+- 0 7309 7212"/>
                <a:gd name="T191" fmla="*/ 7309 h 767"/>
                <a:gd name="T192" fmla="+- 0 9809 6640"/>
                <a:gd name="T193" fmla="*/ T192 w 5266"/>
                <a:gd name="T194" fmla="+- 0 7276 7212"/>
                <a:gd name="T195" fmla="*/ 7276 h 767"/>
                <a:gd name="T196" fmla="+- 0 9492 6640"/>
                <a:gd name="T197" fmla="*/ T196 w 5266"/>
                <a:gd name="T198" fmla="+- 0 7242 7212"/>
                <a:gd name="T199" fmla="*/ 7242 h 767"/>
                <a:gd name="T200" fmla="+- 0 9253 6640"/>
                <a:gd name="T201" fmla="*/ T200 w 5266"/>
                <a:gd name="T202" fmla="+- 0 7224 7212"/>
                <a:gd name="T203" fmla="*/ 7224 h 767"/>
                <a:gd name="T204" fmla="+- 0 9094 6640"/>
                <a:gd name="T205" fmla="*/ T204 w 5266"/>
                <a:gd name="T206" fmla="+- 0 7216 7212"/>
                <a:gd name="T207" fmla="*/ 7216 h 767"/>
                <a:gd name="T208" fmla="+- 0 8934 6640"/>
                <a:gd name="T209" fmla="*/ T208 w 5266"/>
                <a:gd name="T210" fmla="+- 0 7213 7212"/>
                <a:gd name="T211" fmla="*/ 7213 h 7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5266" h="767">
                  <a:moveTo>
                    <a:pt x="4064" y="228"/>
                  </a:moveTo>
                  <a:lnTo>
                    <a:pt x="2224" y="228"/>
                  </a:lnTo>
                  <a:lnTo>
                    <a:pt x="2305" y="229"/>
                  </a:lnTo>
                  <a:lnTo>
                    <a:pt x="2468" y="232"/>
                  </a:lnTo>
                  <a:lnTo>
                    <a:pt x="2630" y="237"/>
                  </a:lnTo>
                  <a:lnTo>
                    <a:pt x="2793" y="246"/>
                  </a:lnTo>
                  <a:lnTo>
                    <a:pt x="2955" y="256"/>
                  </a:lnTo>
                  <a:lnTo>
                    <a:pt x="3113" y="269"/>
                  </a:lnTo>
                  <a:lnTo>
                    <a:pt x="3190" y="276"/>
                  </a:lnTo>
                  <a:lnTo>
                    <a:pt x="3266" y="284"/>
                  </a:lnTo>
                  <a:lnTo>
                    <a:pt x="3343" y="293"/>
                  </a:lnTo>
                  <a:lnTo>
                    <a:pt x="3419" y="303"/>
                  </a:lnTo>
                  <a:lnTo>
                    <a:pt x="3495" y="314"/>
                  </a:lnTo>
                  <a:lnTo>
                    <a:pt x="3571" y="325"/>
                  </a:lnTo>
                  <a:lnTo>
                    <a:pt x="3646" y="338"/>
                  </a:lnTo>
                  <a:lnTo>
                    <a:pt x="3722" y="352"/>
                  </a:lnTo>
                  <a:lnTo>
                    <a:pt x="3797" y="367"/>
                  </a:lnTo>
                  <a:lnTo>
                    <a:pt x="3872" y="383"/>
                  </a:lnTo>
                  <a:lnTo>
                    <a:pt x="3951" y="400"/>
                  </a:lnTo>
                  <a:lnTo>
                    <a:pt x="4188" y="455"/>
                  </a:lnTo>
                  <a:lnTo>
                    <a:pt x="4423" y="515"/>
                  </a:lnTo>
                  <a:lnTo>
                    <a:pt x="4579" y="557"/>
                  </a:lnTo>
                  <a:lnTo>
                    <a:pt x="4734" y="601"/>
                  </a:lnTo>
                  <a:lnTo>
                    <a:pt x="4889" y="648"/>
                  </a:lnTo>
                  <a:lnTo>
                    <a:pt x="5043" y="697"/>
                  </a:lnTo>
                  <a:lnTo>
                    <a:pt x="5196" y="749"/>
                  </a:lnTo>
                  <a:lnTo>
                    <a:pt x="5217" y="758"/>
                  </a:lnTo>
                  <a:lnTo>
                    <a:pt x="5239" y="767"/>
                  </a:lnTo>
                  <a:lnTo>
                    <a:pt x="5259" y="766"/>
                  </a:lnTo>
                  <a:lnTo>
                    <a:pt x="5266" y="758"/>
                  </a:lnTo>
                  <a:lnTo>
                    <a:pt x="5266" y="639"/>
                  </a:lnTo>
                  <a:lnTo>
                    <a:pt x="5249" y="623"/>
                  </a:lnTo>
                  <a:lnTo>
                    <a:pt x="5232" y="613"/>
                  </a:lnTo>
                  <a:lnTo>
                    <a:pt x="5214" y="605"/>
                  </a:lnTo>
                  <a:lnTo>
                    <a:pt x="5195" y="597"/>
                  </a:lnTo>
                  <a:lnTo>
                    <a:pt x="5176" y="590"/>
                  </a:lnTo>
                  <a:lnTo>
                    <a:pt x="4753" y="436"/>
                  </a:lnTo>
                  <a:lnTo>
                    <a:pt x="4676" y="409"/>
                  </a:lnTo>
                  <a:lnTo>
                    <a:pt x="4598" y="383"/>
                  </a:lnTo>
                  <a:lnTo>
                    <a:pt x="4520" y="358"/>
                  </a:lnTo>
                  <a:lnTo>
                    <a:pt x="4442" y="333"/>
                  </a:lnTo>
                  <a:lnTo>
                    <a:pt x="4364" y="310"/>
                  </a:lnTo>
                  <a:lnTo>
                    <a:pt x="4286" y="287"/>
                  </a:lnTo>
                  <a:lnTo>
                    <a:pt x="4207" y="265"/>
                  </a:lnTo>
                  <a:lnTo>
                    <a:pt x="4128" y="244"/>
                  </a:lnTo>
                  <a:lnTo>
                    <a:pt x="4064" y="228"/>
                  </a:lnTo>
                  <a:close/>
                  <a:moveTo>
                    <a:pt x="2214" y="0"/>
                  </a:moveTo>
                  <a:lnTo>
                    <a:pt x="2134" y="1"/>
                  </a:lnTo>
                  <a:lnTo>
                    <a:pt x="2054" y="3"/>
                  </a:lnTo>
                  <a:lnTo>
                    <a:pt x="1974" y="7"/>
                  </a:lnTo>
                  <a:lnTo>
                    <a:pt x="1895" y="9"/>
                  </a:lnTo>
                  <a:lnTo>
                    <a:pt x="1416" y="16"/>
                  </a:lnTo>
                  <a:lnTo>
                    <a:pt x="1336" y="19"/>
                  </a:lnTo>
                  <a:lnTo>
                    <a:pt x="1257" y="23"/>
                  </a:lnTo>
                  <a:lnTo>
                    <a:pt x="1176" y="28"/>
                  </a:lnTo>
                  <a:lnTo>
                    <a:pt x="1096" y="36"/>
                  </a:lnTo>
                  <a:lnTo>
                    <a:pt x="1016" y="45"/>
                  </a:lnTo>
                  <a:lnTo>
                    <a:pt x="936" y="55"/>
                  </a:lnTo>
                  <a:lnTo>
                    <a:pt x="857" y="67"/>
                  </a:lnTo>
                  <a:lnTo>
                    <a:pt x="699" y="93"/>
                  </a:lnTo>
                  <a:lnTo>
                    <a:pt x="304" y="164"/>
                  </a:lnTo>
                  <a:lnTo>
                    <a:pt x="146" y="190"/>
                  </a:lnTo>
                  <a:lnTo>
                    <a:pt x="78" y="218"/>
                  </a:lnTo>
                  <a:lnTo>
                    <a:pt x="27" y="272"/>
                  </a:lnTo>
                  <a:lnTo>
                    <a:pt x="0" y="342"/>
                  </a:lnTo>
                  <a:lnTo>
                    <a:pt x="2" y="418"/>
                  </a:lnTo>
                  <a:lnTo>
                    <a:pt x="35" y="479"/>
                  </a:lnTo>
                  <a:lnTo>
                    <a:pt x="83" y="498"/>
                  </a:lnTo>
                  <a:lnTo>
                    <a:pt x="137" y="492"/>
                  </a:lnTo>
                  <a:lnTo>
                    <a:pt x="190" y="478"/>
                  </a:lnTo>
                  <a:lnTo>
                    <a:pt x="345" y="442"/>
                  </a:lnTo>
                  <a:lnTo>
                    <a:pt x="500" y="408"/>
                  </a:lnTo>
                  <a:lnTo>
                    <a:pt x="578" y="392"/>
                  </a:lnTo>
                  <a:lnTo>
                    <a:pt x="656" y="377"/>
                  </a:lnTo>
                  <a:lnTo>
                    <a:pt x="734" y="363"/>
                  </a:lnTo>
                  <a:lnTo>
                    <a:pt x="813" y="350"/>
                  </a:lnTo>
                  <a:lnTo>
                    <a:pt x="1047" y="317"/>
                  </a:lnTo>
                  <a:lnTo>
                    <a:pt x="1279" y="287"/>
                  </a:lnTo>
                  <a:lnTo>
                    <a:pt x="1435" y="269"/>
                  </a:lnTo>
                  <a:lnTo>
                    <a:pt x="1590" y="255"/>
                  </a:lnTo>
                  <a:lnTo>
                    <a:pt x="1668" y="248"/>
                  </a:lnTo>
                  <a:lnTo>
                    <a:pt x="1746" y="243"/>
                  </a:lnTo>
                  <a:lnTo>
                    <a:pt x="1824" y="238"/>
                  </a:lnTo>
                  <a:lnTo>
                    <a:pt x="1902" y="234"/>
                  </a:lnTo>
                  <a:lnTo>
                    <a:pt x="1980" y="232"/>
                  </a:lnTo>
                  <a:lnTo>
                    <a:pt x="2143" y="229"/>
                  </a:lnTo>
                  <a:lnTo>
                    <a:pt x="4064" y="228"/>
                  </a:lnTo>
                  <a:lnTo>
                    <a:pt x="4049" y="224"/>
                  </a:lnTo>
                  <a:lnTo>
                    <a:pt x="3970" y="205"/>
                  </a:lnTo>
                  <a:lnTo>
                    <a:pt x="3890" y="187"/>
                  </a:lnTo>
                  <a:lnTo>
                    <a:pt x="3811" y="170"/>
                  </a:lnTo>
                  <a:lnTo>
                    <a:pt x="3731" y="153"/>
                  </a:lnTo>
                  <a:lnTo>
                    <a:pt x="3651" y="138"/>
                  </a:lnTo>
                  <a:lnTo>
                    <a:pt x="3570" y="123"/>
                  </a:lnTo>
                  <a:lnTo>
                    <a:pt x="3490" y="110"/>
                  </a:lnTo>
                  <a:lnTo>
                    <a:pt x="3409" y="97"/>
                  </a:lnTo>
                  <a:lnTo>
                    <a:pt x="3328" y="85"/>
                  </a:lnTo>
                  <a:lnTo>
                    <a:pt x="3169" y="64"/>
                  </a:lnTo>
                  <a:lnTo>
                    <a:pt x="3010" y="46"/>
                  </a:lnTo>
                  <a:lnTo>
                    <a:pt x="2852" y="30"/>
                  </a:lnTo>
                  <a:lnTo>
                    <a:pt x="2693" y="17"/>
                  </a:lnTo>
                  <a:lnTo>
                    <a:pt x="2613" y="12"/>
                  </a:lnTo>
                  <a:lnTo>
                    <a:pt x="2533" y="8"/>
                  </a:lnTo>
                  <a:lnTo>
                    <a:pt x="2454" y="4"/>
                  </a:lnTo>
                  <a:lnTo>
                    <a:pt x="2374" y="2"/>
                  </a:lnTo>
                  <a:lnTo>
                    <a:pt x="2294" y="1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92C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3265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01286" y="2835056"/>
            <a:ext cx="803119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grpSp>
        <p:nvGrpSpPr>
          <p:cNvPr id="7" name="Group 2"/>
          <p:cNvGrpSpPr>
            <a:grpSpLocks/>
          </p:cNvGrpSpPr>
          <p:nvPr userDrawn="1"/>
        </p:nvGrpSpPr>
        <p:grpSpPr bwMode="auto">
          <a:xfrm>
            <a:off x="10036175" y="0"/>
            <a:ext cx="2155825" cy="1158875"/>
            <a:chOff x="8509" y="0"/>
            <a:chExt cx="3397" cy="1826"/>
          </a:xfrm>
        </p:grpSpPr>
        <p:sp>
          <p:nvSpPr>
            <p:cNvPr id="8" name="Freeform 3"/>
            <p:cNvSpPr>
              <a:spLocks/>
            </p:cNvSpPr>
            <p:nvPr/>
          </p:nvSpPr>
          <p:spPr bwMode="auto">
            <a:xfrm>
              <a:off x="10186" y="0"/>
              <a:ext cx="1720" cy="587"/>
            </a:xfrm>
            <a:custGeom>
              <a:avLst/>
              <a:gdLst>
                <a:gd name="T0" fmla="+- 0 11902 10186"/>
                <a:gd name="T1" fmla="*/ T0 w 1720"/>
                <a:gd name="T2" fmla="*/ 0 h 587"/>
                <a:gd name="T3" fmla="+- 0 10186 10186"/>
                <a:gd name="T4" fmla="*/ T3 w 1720"/>
                <a:gd name="T5" fmla="*/ 0 h 587"/>
                <a:gd name="T6" fmla="+- 0 10230 10186"/>
                <a:gd name="T7" fmla="*/ T6 w 1720"/>
                <a:gd name="T8" fmla="*/ 29 h 587"/>
                <a:gd name="T9" fmla="+- 0 10302 10186"/>
                <a:gd name="T10" fmla="*/ T9 w 1720"/>
                <a:gd name="T11" fmla="*/ 71 h 587"/>
                <a:gd name="T12" fmla="+- 0 10376 10186"/>
                <a:gd name="T13" fmla="*/ T12 w 1720"/>
                <a:gd name="T14" fmla="*/ 110 h 587"/>
                <a:gd name="T15" fmla="+- 0 10450 10186"/>
                <a:gd name="T16" fmla="*/ T15 w 1720"/>
                <a:gd name="T17" fmla="*/ 145 h 587"/>
                <a:gd name="T18" fmla="+- 0 10525 10186"/>
                <a:gd name="T19" fmla="*/ T18 w 1720"/>
                <a:gd name="T20" fmla="*/ 179 h 587"/>
                <a:gd name="T21" fmla="+- 0 10601 10186"/>
                <a:gd name="T22" fmla="*/ T21 w 1720"/>
                <a:gd name="T23" fmla="*/ 210 h 587"/>
                <a:gd name="T24" fmla="+- 0 10678 10186"/>
                <a:gd name="T25" fmla="*/ T24 w 1720"/>
                <a:gd name="T26" fmla="*/ 240 h 587"/>
                <a:gd name="T27" fmla="+- 0 10832 10186"/>
                <a:gd name="T28" fmla="*/ T27 w 1720"/>
                <a:gd name="T29" fmla="*/ 299 h 587"/>
                <a:gd name="T30" fmla="+- 0 10907 10186"/>
                <a:gd name="T31" fmla="*/ T30 w 1720"/>
                <a:gd name="T32" fmla="*/ 327 h 587"/>
                <a:gd name="T33" fmla="+- 0 10982 10186"/>
                <a:gd name="T34" fmla="*/ T33 w 1720"/>
                <a:gd name="T35" fmla="*/ 353 h 587"/>
                <a:gd name="T36" fmla="+- 0 11058 10186"/>
                <a:gd name="T37" fmla="*/ T36 w 1720"/>
                <a:gd name="T38" fmla="*/ 378 h 587"/>
                <a:gd name="T39" fmla="+- 0 11135 10186"/>
                <a:gd name="T40" fmla="*/ T39 w 1720"/>
                <a:gd name="T41" fmla="*/ 401 h 587"/>
                <a:gd name="T42" fmla="+- 0 11211 10186"/>
                <a:gd name="T43" fmla="*/ T42 w 1720"/>
                <a:gd name="T44" fmla="*/ 424 h 587"/>
                <a:gd name="T45" fmla="+- 0 11288 10186"/>
                <a:gd name="T46" fmla="*/ T45 w 1720"/>
                <a:gd name="T47" fmla="*/ 445 h 587"/>
                <a:gd name="T48" fmla="+- 0 11442 10186"/>
                <a:gd name="T49" fmla="*/ T48 w 1720"/>
                <a:gd name="T50" fmla="*/ 486 h 587"/>
                <a:gd name="T51" fmla="+- 0 11830 10186"/>
                <a:gd name="T52" fmla="*/ T51 w 1720"/>
                <a:gd name="T53" fmla="*/ 581 h 587"/>
                <a:gd name="T54" fmla="+- 0 11879 10186"/>
                <a:gd name="T55" fmla="*/ T54 w 1720"/>
                <a:gd name="T56" fmla="*/ 587 h 587"/>
                <a:gd name="T57" fmla="+- 0 11906 10186"/>
                <a:gd name="T58" fmla="*/ T57 w 1720"/>
                <a:gd name="T59" fmla="*/ 577 h 587"/>
                <a:gd name="T60" fmla="+- 0 11906 10186"/>
                <a:gd name="T61" fmla="*/ T60 w 1720"/>
                <a:gd name="T62" fmla="*/ 3 h 587"/>
                <a:gd name="T63" fmla="+- 0 11905 10186"/>
                <a:gd name="T64" fmla="*/ T63 w 1720"/>
                <a:gd name="T65" fmla="*/ 2 h 587"/>
                <a:gd name="T66" fmla="+- 0 11902 10186"/>
                <a:gd name="T67" fmla="*/ T66 w 1720"/>
                <a:gd name="T68" fmla="*/ 0 h 587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</a:cxnLst>
              <a:rect l="0" t="0" r="r" b="b"/>
              <a:pathLst>
                <a:path w="1720" h="587">
                  <a:moveTo>
                    <a:pt x="1716" y="0"/>
                  </a:moveTo>
                  <a:lnTo>
                    <a:pt x="0" y="0"/>
                  </a:lnTo>
                  <a:lnTo>
                    <a:pt x="44" y="29"/>
                  </a:lnTo>
                  <a:lnTo>
                    <a:pt x="116" y="71"/>
                  </a:lnTo>
                  <a:lnTo>
                    <a:pt x="190" y="110"/>
                  </a:lnTo>
                  <a:lnTo>
                    <a:pt x="264" y="145"/>
                  </a:lnTo>
                  <a:lnTo>
                    <a:pt x="339" y="179"/>
                  </a:lnTo>
                  <a:lnTo>
                    <a:pt x="415" y="210"/>
                  </a:lnTo>
                  <a:lnTo>
                    <a:pt x="492" y="240"/>
                  </a:lnTo>
                  <a:lnTo>
                    <a:pt x="646" y="299"/>
                  </a:lnTo>
                  <a:lnTo>
                    <a:pt x="721" y="327"/>
                  </a:lnTo>
                  <a:lnTo>
                    <a:pt x="796" y="353"/>
                  </a:lnTo>
                  <a:lnTo>
                    <a:pt x="872" y="378"/>
                  </a:lnTo>
                  <a:lnTo>
                    <a:pt x="949" y="401"/>
                  </a:lnTo>
                  <a:lnTo>
                    <a:pt x="1025" y="424"/>
                  </a:lnTo>
                  <a:lnTo>
                    <a:pt x="1102" y="445"/>
                  </a:lnTo>
                  <a:lnTo>
                    <a:pt x="1256" y="486"/>
                  </a:lnTo>
                  <a:lnTo>
                    <a:pt x="1644" y="581"/>
                  </a:lnTo>
                  <a:lnTo>
                    <a:pt x="1693" y="587"/>
                  </a:lnTo>
                  <a:lnTo>
                    <a:pt x="1720" y="577"/>
                  </a:lnTo>
                  <a:lnTo>
                    <a:pt x="1720" y="3"/>
                  </a:lnTo>
                  <a:lnTo>
                    <a:pt x="1719" y="2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1C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" name="AutoShape 4"/>
            <p:cNvSpPr>
              <a:spLocks/>
            </p:cNvSpPr>
            <p:nvPr/>
          </p:nvSpPr>
          <p:spPr bwMode="auto">
            <a:xfrm>
              <a:off x="8509" y="0"/>
              <a:ext cx="2445" cy="1826"/>
            </a:xfrm>
            <a:custGeom>
              <a:avLst/>
              <a:gdLst>
                <a:gd name="T0" fmla="+- 0 10176 8509"/>
                <a:gd name="T1" fmla="*/ T0 w 2445"/>
                <a:gd name="T2" fmla="*/ 468 h 1826"/>
                <a:gd name="T3" fmla="+- 0 10113 8509"/>
                <a:gd name="T4" fmla="*/ T3 w 2445"/>
                <a:gd name="T5" fmla="*/ 442 h 1826"/>
                <a:gd name="T6" fmla="+- 0 9970 8509"/>
                <a:gd name="T7" fmla="*/ T6 w 2445"/>
                <a:gd name="T8" fmla="*/ 376 h 1826"/>
                <a:gd name="T9" fmla="+- 0 9830 8509"/>
                <a:gd name="T10" fmla="*/ T9 w 2445"/>
                <a:gd name="T11" fmla="*/ 303 h 1826"/>
                <a:gd name="T12" fmla="+- 0 9693 8509"/>
                <a:gd name="T13" fmla="*/ T12 w 2445"/>
                <a:gd name="T14" fmla="*/ 225 h 1826"/>
                <a:gd name="T15" fmla="+- 0 9559 8509"/>
                <a:gd name="T16" fmla="*/ T15 w 2445"/>
                <a:gd name="T17" fmla="*/ 143 h 1826"/>
                <a:gd name="T18" fmla="+- 0 9426 8509"/>
                <a:gd name="T19" fmla="*/ T18 w 2445"/>
                <a:gd name="T20" fmla="*/ 58 h 1826"/>
                <a:gd name="T21" fmla="+- 0 9303 8509"/>
                <a:gd name="T22" fmla="*/ T21 w 2445"/>
                <a:gd name="T23" fmla="*/ 0 h 1826"/>
                <a:gd name="T24" fmla="+- 0 9123 8509"/>
                <a:gd name="T25" fmla="*/ T24 w 2445"/>
                <a:gd name="T26" fmla="*/ 21 h 1826"/>
                <a:gd name="T27" fmla="+- 0 9197 8509"/>
                <a:gd name="T28" fmla="*/ T27 w 2445"/>
                <a:gd name="T29" fmla="*/ 75 h 1826"/>
                <a:gd name="T30" fmla="+- 0 9330 8509"/>
                <a:gd name="T31" fmla="*/ T30 w 2445"/>
                <a:gd name="T32" fmla="*/ 169 h 1826"/>
                <a:gd name="T33" fmla="+- 0 9466 8509"/>
                <a:gd name="T34" fmla="*/ T33 w 2445"/>
                <a:gd name="T35" fmla="*/ 258 h 1826"/>
                <a:gd name="T36" fmla="+- 0 9605 8509"/>
                <a:gd name="T37" fmla="*/ T36 w 2445"/>
                <a:gd name="T38" fmla="*/ 342 h 1826"/>
                <a:gd name="T39" fmla="+- 0 9746 8509"/>
                <a:gd name="T40" fmla="*/ T39 w 2445"/>
                <a:gd name="T41" fmla="*/ 424 h 1826"/>
                <a:gd name="T42" fmla="+- 0 10079 8509"/>
                <a:gd name="T43" fmla="*/ T42 w 2445"/>
                <a:gd name="T44" fmla="*/ 600 h 1826"/>
                <a:gd name="T45" fmla="+- 0 10153 8509"/>
                <a:gd name="T46" fmla="*/ T45 w 2445"/>
                <a:gd name="T47" fmla="*/ 569 h 1826"/>
                <a:gd name="T48" fmla="+- 0 10192 8509"/>
                <a:gd name="T49" fmla="*/ T48 w 2445"/>
                <a:gd name="T50" fmla="*/ 492 h 1826"/>
                <a:gd name="T51" fmla="+- 0 10934 8509"/>
                <a:gd name="T52" fmla="*/ T51 w 2445"/>
                <a:gd name="T53" fmla="*/ 1634 h 1826"/>
                <a:gd name="T54" fmla="+- 0 10861 8509"/>
                <a:gd name="T55" fmla="*/ T54 w 2445"/>
                <a:gd name="T56" fmla="*/ 1563 h 1826"/>
                <a:gd name="T57" fmla="+- 0 10806 8509"/>
                <a:gd name="T58" fmla="*/ T57 w 2445"/>
                <a:gd name="T59" fmla="*/ 1521 h 1826"/>
                <a:gd name="T60" fmla="+- 0 10743 8509"/>
                <a:gd name="T61" fmla="*/ T60 w 2445"/>
                <a:gd name="T62" fmla="*/ 1489 h 1826"/>
                <a:gd name="T63" fmla="+- 0 10596 8509"/>
                <a:gd name="T64" fmla="*/ T63 w 2445"/>
                <a:gd name="T65" fmla="*/ 1426 h 1826"/>
                <a:gd name="T66" fmla="+- 0 10452 8509"/>
                <a:gd name="T67" fmla="*/ T66 w 2445"/>
                <a:gd name="T68" fmla="*/ 1357 h 1826"/>
                <a:gd name="T69" fmla="+- 0 10310 8509"/>
                <a:gd name="T70" fmla="*/ T69 w 2445"/>
                <a:gd name="T71" fmla="*/ 1283 h 1826"/>
                <a:gd name="T72" fmla="+- 0 10171 8509"/>
                <a:gd name="T73" fmla="*/ T72 w 2445"/>
                <a:gd name="T74" fmla="*/ 1205 h 1826"/>
                <a:gd name="T75" fmla="+- 0 10035 8509"/>
                <a:gd name="T76" fmla="*/ T75 w 2445"/>
                <a:gd name="T77" fmla="*/ 1123 h 1826"/>
                <a:gd name="T78" fmla="+- 0 9900 8509"/>
                <a:gd name="T79" fmla="*/ T78 w 2445"/>
                <a:gd name="T80" fmla="*/ 1039 h 1826"/>
                <a:gd name="T81" fmla="+- 0 9700 8509"/>
                <a:gd name="T82" fmla="*/ T81 w 2445"/>
                <a:gd name="T83" fmla="*/ 907 h 1826"/>
                <a:gd name="T84" fmla="+- 0 9370 8509"/>
                <a:gd name="T85" fmla="*/ T84 w 2445"/>
                <a:gd name="T86" fmla="*/ 681 h 1826"/>
                <a:gd name="T87" fmla="+- 0 9239 8509"/>
                <a:gd name="T88" fmla="*/ T87 w 2445"/>
                <a:gd name="T89" fmla="*/ 586 h 1826"/>
                <a:gd name="T90" fmla="+- 0 9110 8509"/>
                <a:gd name="T91" fmla="*/ T90 w 2445"/>
                <a:gd name="T92" fmla="*/ 488 h 1826"/>
                <a:gd name="T93" fmla="+- 0 8984 8509"/>
                <a:gd name="T94" fmla="*/ T93 w 2445"/>
                <a:gd name="T95" fmla="*/ 387 h 1826"/>
                <a:gd name="T96" fmla="+- 0 8861 8509"/>
                <a:gd name="T97" fmla="*/ T96 w 2445"/>
                <a:gd name="T98" fmla="*/ 281 h 1826"/>
                <a:gd name="T99" fmla="+- 0 8742 8509"/>
                <a:gd name="T100" fmla="*/ T99 w 2445"/>
                <a:gd name="T101" fmla="*/ 171 h 1826"/>
                <a:gd name="T102" fmla="+- 0 8626 8509"/>
                <a:gd name="T103" fmla="*/ T102 w 2445"/>
                <a:gd name="T104" fmla="*/ 57 h 1826"/>
                <a:gd name="T105" fmla="+- 0 8509 8509"/>
                <a:gd name="T106" fmla="*/ T105 w 2445"/>
                <a:gd name="T107" fmla="*/ 0 h 1826"/>
                <a:gd name="T108" fmla="+- 0 8598 8509"/>
                <a:gd name="T109" fmla="*/ T108 w 2445"/>
                <a:gd name="T110" fmla="*/ 113 h 1826"/>
                <a:gd name="T111" fmla="+- 0 8700 8509"/>
                <a:gd name="T112" fmla="*/ T111 w 2445"/>
                <a:gd name="T113" fmla="*/ 228 h 1826"/>
                <a:gd name="T114" fmla="+- 0 8968 8509"/>
                <a:gd name="T115" fmla="*/ T114 w 2445"/>
                <a:gd name="T116" fmla="*/ 510 h 1826"/>
                <a:gd name="T117" fmla="+- 0 9081 8509"/>
                <a:gd name="T118" fmla="*/ T117 w 2445"/>
                <a:gd name="T119" fmla="*/ 623 h 1826"/>
                <a:gd name="T120" fmla="+- 0 9197 8509"/>
                <a:gd name="T121" fmla="*/ T120 w 2445"/>
                <a:gd name="T122" fmla="*/ 732 h 1826"/>
                <a:gd name="T123" fmla="+- 0 9316 8509"/>
                <a:gd name="T124" fmla="*/ T123 w 2445"/>
                <a:gd name="T125" fmla="*/ 839 h 1826"/>
                <a:gd name="T126" fmla="+- 0 9438 8509"/>
                <a:gd name="T127" fmla="*/ T126 w 2445"/>
                <a:gd name="T128" fmla="*/ 943 h 1826"/>
                <a:gd name="T129" fmla="+- 0 9687 8509"/>
                <a:gd name="T130" fmla="*/ T129 w 2445"/>
                <a:gd name="T131" fmla="*/ 1146 h 1826"/>
                <a:gd name="T132" fmla="+- 0 9813 8509"/>
                <a:gd name="T133" fmla="*/ T132 w 2445"/>
                <a:gd name="T134" fmla="*/ 1245 h 1826"/>
                <a:gd name="T135" fmla="+- 0 9941 8509"/>
                <a:gd name="T136" fmla="*/ T135 w 2445"/>
                <a:gd name="T137" fmla="*/ 1342 h 1826"/>
                <a:gd name="T138" fmla="+- 0 10070 8509"/>
                <a:gd name="T139" fmla="*/ T138 w 2445"/>
                <a:gd name="T140" fmla="*/ 1436 h 1826"/>
                <a:gd name="T141" fmla="+- 0 10202 8509"/>
                <a:gd name="T142" fmla="*/ T141 w 2445"/>
                <a:gd name="T143" fmla="*/ 1528 h 1826"/>
                <a:gd name="T144" fmla="+- 0 10335 8509"/>
                <a:gd name="T145" fmla="*/ T144 w 2445"/>
                <a:gd name="T146" fmla="*/ 1617 h 1826"/>
                <a:gd name="T147" fmla="+- 0 10471 8509"/>
                <a:gd name="T148" fmla="*/ T147 w 2445"/>
                <a:gd name="T149" fmla="*/ 1703 h 1826"/>
                <a:gd name="T150" fmla="+- 0 10595 8509"/>
                <a:gd name="T151" fmla="*/ T150 w 2445"/>
                <a:gd name="T152" fmla="*/ 1767 h 1826"/>
                <a:gd name="T153" fmla="+- 0 10725 8509"/>
                <a:gd name="T154" fmla="*/ T153 w 2445"/>
                <a:gd name="T155" fmla="*/ 1819 h 1826"/>
                <a:gd name="T156" fmla="+- 0 10850 8509"/>
                <a:gd name="T157" fmla="*/ T156 w 2445"/>
                <a:gd name="T158" fmla="*/ 1810 h 1826"/>
                <a:gd name="T159" fmla="+- 0 10943 8509"/>
                <a:gd name="T160" fmla="*/ T159 w 2445"/>
                <a:gd name="T161" fmla="*/ 1735 h 1826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  <a:cxn ang="0">
                  <a:pos x="T136" y="T137"/>
                </a:cxn>
                <a:cxn ang="0">
                  <a:pos x="T139" y="T140"/>
                </a:cxn>
                <a:cxn ang="0">
                  <a:pos x="T142" y="T143"/>
                </a:cxn>
                <a:cxn ang="0">
                  <a:pos x="T145" y="T146"/>
                </a:cxn>
                <a:cxn ang="0">
                  <a:pos x="T148" y="T149"/>
                </a:cxn>
                <a:cxn ang="0">
                  <a:pos x="T151" y="T152"/>
                </a:cxn>
                <a:cxn ang="0">
                  <a:pos x="T154" y="T155"/>
                </a:cxn>
                <a:cxn ang="0">
                  <a:pos x="T157" y="T158"/>
                </a:cxn>
                <a:cxn ang="0">
                  <a:pos x="T160" y="T161"/>
                </a:cxn>
              </a:cxnLst>
              <a:rect l="0" t="0" r="r" b="b"/>
              <a:pathLst>
                <a:path w="2445" h="1826">
                  <a:moveTo>
                    <a:pt x="1683" y="492"/>
                  </a:moveTo>
                  <a:lnTo>
                    <a:pt x="1667" y="468"/>
                  </a:lnTo>
                  <a:lnTo>
                    <a:pt x="1635" y="453"/>
                  </a:lnTo>
                  <a:lnTo>
                    <a:pt x="1604" y="442"/>
                  </a:lnTo>
                  <a:lnTo>
                    <a:pt x="1532" y="410"/>
                  </a:lnTo>
                  <a:lnTo>
                    <a:pt x="1461" y="376"/>
                  </a:lnTo>
                  <a:lnTo>
                    <a:pt x="1390" y="340"/>
                  </a:lnTo>
                  <a:lnTo>
                    <a:pt x="1321" y="303"/>
                  </a:lnTo>
                  <a:lnTo>
                    <a:pt x="1252" y="264"/>
                  </a:lnTo>
                  <a:lnTo>
                    <a:pt x="1184" y="225"/>
                  </a:lnTo>
                  <a:lnTo>
                    <a:pt x="1117" y="184"/>
                  </a:lnTo>
                  <a:lnTo>
                    <a:pt x="1050" y="143"/>
                  </a:lnTo>
                  <a:lnTo>
                    <a:pt x="984" y="101"/>
                  </a:lnTo>
                  <a:lnTo>
                    <a:pt x="917" y="58"/>
                  </a:lnTo>
                  <a:lnTo>
                    <a:pt x="842" y="16"/>
                  </a:lnTo>
                  <a:lnTo>
                    <a:pt x="794" y="0"/>
                  </a:lnTo>
                  <a:lnTo>
                    <a:pt x="601" y="0"/>
                  </a:lnTo>
                  <a:lnTo>
                    <a:pt x="614" y="21"/>
                  </a:lnTo>
                  <a:lnTo>
                    <a:pt x="637" y="42"/>
                  </a:lnTo>
                  <a:lnTo>
                    <a:pt x="688" y="75"/>
                  </a:lnTo>
                  <a:lnTo>
                    <a:pt x="754" y="122"/>
                  </a:lnTo>
                  <a:lnTo>
                    <a:pt x="821" y="169"/>
                  </a:lnTo>
                  <a:lnTo>
                    <a:pt x="889" y="214"/>
                  </a:lnTo>
                  <a:lnTo>
                    <a:pt x="957" y="258"/>
                  </a:lnTo>
                  <a:lnTo>
                    <a:pt x="1026" y="301"/>
                  </a:lnTo>
                  <a:lnTo>
                    <a:pt x="1096" y="342"/>
                  </a:lnTo>
                  <a:lnTo>
                    <a:pt x="1166" y="384"/>
                  </a:lnTo>
                  <a:lnTo>
                    <a:pt x="1237" y="424"/>
                  </a:lnTo>
                  <a:lnTo>
                    <a:pt x="1521" y="583"/>
                  </a:lnTo>
                  <a:lnTo>
                    <a:pt x="1570" y="600"/>
                  </a:lnTo>
                  <a:lnTo>
                    <a:pt x="1611" y="593"/>
                  </a:lnTo>
                  <a:lnTo>
                    <a:pt x="1644" y="569"/>
                  </a:lnTo>
                  <a:lnTo>
                    <a:pt x="1671" y="534"/>
                  </a:lnTo>
                  <a:lnTo>
                    <a:pt x="1683" y="492"/>
                  </a:lnTo>
                  <a:moveTo>
                    <a:pt x="2444" y="1679"/>
                  </a:moveTo>
                  <a:lnTo>
                    <a:pt x="2425" y="1634"/>
                  </a:lnTo>
                  <a:lnTo>
                    <a:pt x="2390" y="1597"/>
                  </a:lnTo>
                  <a:lnTo>
                    <a:pt x="2352" y="1563"/>
                  </a:lnTo>
                  <a:lnTo>
                    <a:pt x="2326" y="1540"/>
                  </a:lnTo>
                  <a:lnTo>
                    <a:pt x="2297" y="1521"/>
                  </a:lnTo>
                  <a:lnTo>
                    <a:pt x="2266" y="1504"/>
                  </a:lnTo>
                  <a:lnTo>
                    <a:pt x="2234" y="1489"/>
                  </a:lnTo>
                  <a:lnTo>
                    <a:pt x="2160" y="1458"/>
                  </a:lnTo>
                  <a:lnTo>
                    <a:pt x="2087" y="1426"/>
                  </a:lnTo>
                  <a:lnTo>
                    <a:pt x="2015" y="1392"/>
                  </a:lnTo>
                  <a:lnTo>
                    <a:pt x="1943" y="1357"/>
                  </a:lnTo>
                  <a:lnTo>
                    <a:pt x="1872" y="1321"/>
                  </a:lnTo>
                  <a:lnTo>
                    <a:pt x="1801" y="1283"/>
                  </a:lnTo>
                  <a:lnTo>
                    <a:pt x="1732" y="1245"/>
                  </a:lnTo>
                  <a:lnTo>
                    <a:pt x="1662" y="1205"/>
                  </a:lnTo>
                  <a:lnTo>
                    <a:pt x="1594" y="1165"/>
                  </a:lnTo>
                  <a:lnTo>
                    <a:pt x="1526" y="1123"/>
                  </a:lnTo>
                  <a:lnTo>
                    <a:pt x="1458" y="1081"/>
                  </a:lnTo>
                  <a:lnTo>
                    <a:pt x="1391" y="1039"/>
                  </a:lnTo>
                  <a:lnTo>
                    <a:pt x="1324" y="995"/>
                  </a:lnTo>
                  <a:lnTo>
                    <a:pt x="1191" y="907"/>
                  </a:lnTo>
                  <a:lnTo>
                    <a:pt x="927" y="727"/>
                  </a:lnTo>
                  <a:lnTo>
                    <a:pt x="861" y="681"/>
                  </a:lnTo>
                  <a:lnTo>
                    <a:pt x="795" y="634"/>
                  </a:lnTo>
                  <a:lnTo>
                    <a:pt x="730" y="586"/>
                  </a:lnTo>
                  <a:lnTo>
                    <a:pt x="665" y="538"/>
                  </a:lnTo>
                  <a:lnTo>
                    <a:pt x="601" y="488"/>
                  </a:lnTo>
                  <a:lnTo>
                    <a:pt x="538" y="438"/>
                  </a:lnTo>
                  <a:lnTo>
                    <a:pt x="475" y="387"/>
                  </a:lnTo>
                  <a:lnTo>
                    <a:pt x="413" y="334"/>
                  </a:lnTo>
                  <a:lnTo>
                    <a:pt x="352" y="281"/>
                  </a:lnTo>
                  <a:lnTo>
                    <a:pt x="292" y="227"/>
                  </a:lnTo>
                  <a:lnTo>
                    <a:pt x="233" y="171"/>
                  </a:lnTo>
                  <a:lnTo>
                    <a:pt x="174" y="115"/>
                  </a:lnTo>
                  <a:lnTo>
                    <a:pt x="117" y="57"/>
                  </a:lnTo>
                  <a:lnTo>
                    <a:pt x="63" y="0"/>
                  </a:lnTo>
                  <a:lnTo>
                    <a:pt x="0" y="0"/>
                  </a:lnTo>
                  <a:lnTo>
                    <a:pt x="40" y="54"/>
                  </a:lnTo>
                  <a:lnTo>
                    <a:pt x="89" y="113"/>
                  </a:lnTo>
                  <a:lnTo>
                    <a:pt x="139" y="171"/>
                  </a:lnTo>
                  <a:lnTo>
                    <a:pt x="191" y="228"/>
                  </a:lnTo>
                  <a:lnTo>
                    <a:pt x="403" y="453"/>
                  </a:lnTo>
                  <a:lnTo>
                    <a:pt x="459" y="510"/>
                  </a:lnTo>
                  <a:lnTo>
                    <a:pt x="515" y="567"/>
                  </a:lnTo>
                  <a:lnTo>
                    <a:pt x="572" y="623"/>
                  </a:lnTo>
                  <a:lnTo>
                    <a:pt x="629" y="678"/>
                  </a:lnTo>
                  <a:lnTo>
                    <a:pt x="688" y="732"/>
                  </a:lnTo>
                  <a:lnTo>
                    <a:pt x="747" y="786"/>
                  </a:lnTo>
                  <a:lnTo>
                    <a:pt x="807" y="839"/>
                  </a:lnTo>
                  <a:lnTo>
                    <a:pt x="867" y="891"/>
                  </a:lnTo>
                  <a:lnTo>
                    <a:pt x="929" y="943"/>
                  </a:lnTo>
                  <a:lnTo>
                    <a:pt x="1053" y="1045"/>
                  </a:lnTo>
                  <a:lnTo>
                    <a:pt x="1178" y="1146"/>
                  </a:lnTo>
                  <a:lnTo>
                    <a:pt x="1241" y="1195"/>
                  </a:lnTo>
                  <a:lnTo>
                    <a:pt x="1304" y="1245"/>
                  </a:lnTo>
                  <a:lnTo>
                    <a:pt x="1368" y="1294"/>
                  </a:lnTo>
                  <a:lnTo>
                    <a:pt x="1432" y="1342"/>
                  </a:lnTo>
                  <a:lnTo>
                    <a:pt x="1497" y="1389"/>
                  </a:lnTo>
                  <a:lnTo>
                    <a:pt x="1561" y="1436"/>
                  </a:lnTo>
                  <a:lnTo>
                    <a:pt x="1627" y="1483"/>
                  </a:lnTo>
                  <a:lnTo>
                    <a:pt x="1693" y="1528"/>
                  </a:lnTo>
                  <a:lnTo>
                    <a:pt x="1759" y="1573"/>
                  </a:lnTo>
                  <a:lnTo>
                    <a:pt x="1826" y="1617"/>
                  </a:lnTo>
                  <a:lnTo>
                    <a:pt x="1894" y="1661"/>
                  </a:lnTo>
                  <a:lnTo>
                    <a:pt x="1962" y="1703"/>
                  </a:lnTo>
                  <a:lnTo>
                    <a:pt x="2023" y="1737"/>
                  </a:lnTo>
                  <a:lnTo>
                    <a:pt x="2086" y="1767"/>
                  </a:lnTo>
                  <a:lnTo>
                    <a:pt x="2151" y="1794"/>
                  </a:lnTo>
                  <a:lnTo>
                    <a:pt x="2216" y="1819"/>
                  </a:lnTo>
                  <a:lnTo>
                    <a:pt x="2276" y="1826"/>
                  </a:lnTo>
                  <a:lnTo>
                    <a:pt x="2341" y="1810"/>
                  </a:lnTo>
                  <a:lnTo>
                    <a:pt x="2398" y="1778"/>
                  </a:lnTo>
                  <a:lnTo>
                    <a:pt x="2434" y="1735"/>
                  </a:lnTo>
                  <a:lnTo>
                    <a:pt x="2444" y="1679"/>
                  </a:lnTo>
                </a:path>
              </a:pathLst>
            </a:custGeom>
            <a:solidFill>
              <a:srgbClr val="8FD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10" name="CuadroTexto 9"/>
          <p:cNvSpPr txBox="1"/>
          <p:nvPr userDrawn="1"/>
        </p:nvSpPr>
        <p:spPr>
          <a:xfrm>
            <a:off x="0" y="6398855"/>
            <a:ext cx="12192000" cy="400110"/>
          </a:xfrm>
          <a:prstGeom prst="rect">
            <a:avLst/>
          </a:prstGeom>
          <a:solidFill>
            <a:srgbClr val="146D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www.consolacionbenicarlo.org</a:t>
            </a:r>
          </a:p>
        </p:txBody>
      </p:sp>
      <p:grpSp>
        <p:nvGrpSpPr>
          <p:cNvPr id="11" name="Group 2"/>
          <p:cNvGrpSpPr>
            <a:grpSpLocks/>
          </p:cNvGrpSpPr>
          <p:nvPr userDrawn="1"/>
        </p:nvGrpSpPr>
        <p:grpSpPr bwMode="auto">
          <a:xfrm rot="5400000">
            <a:off x="-1440657" y="4115294"/>
            <a:ext cx="3629025" cy="747712"/>
            <a:chOff x="6191" y="7212"/>
            <a:chExt cx="5715" cy="1179"/>
          </a:xfrm>
        </p:grpSpPr>
        <p:sp>
          <p:nvSpPr>
            <p:cNvPr id="12" name="Freeform 3"/>
            <p:cNvSpPr>
              <a:spLocks/>
            </p:cNvSpPr>
            <p:nvPr/>
          </p:nvSpPr>
          <p:spPr bwMode="auto">
            <a:xfrm>
              <a:off x="6191" y="7931"/>
              <a:ext cx="5576" cy="460"/>
            </a:xfrm>
            <a:custGeom>
              <a:avLst/>
              <a:gdLst>
                <a:gd name="T0" fmla="+- 0 8905 6191"/>
                <a:gd name="T1" fmla="*/ T0 w 5576"/>
                <a:gd name="T2" fmla="+- 0 7931 7931"/>
                <a:gd name="T3" fmla="*/ 7931 h 460"/>
                <a:gd name="T4" fmla="+- 0 8826 6191"/>
                <a:gd name="T5" fmla="*/ T4 w 5576"/>
                <a:gd name="T6" fmla="+- 0 7931 7931"/>
                <a:gd name="T7" fmla="*/ 7931 h 460"/>
                <a:gd name="T8" fmla="+- 0 8747 6191"/>
                <a:gd name="T9" fmla="*/ T8 w 5576"/>
                <a:gd name="T10" fmla="+- 0 7932 7931"/>
                <a:gd name="T11" fmla="*/ 7932 h 460"/>
                <a:gd name="T12" fmla="+- 0 8668 6191"/>
                <a:gd name="T13" fmla="*/ T12 w 5576"/>
                <a:gd name="T14" fmla="+- 0 7933 7931"/>
                <a:gd name="T15" fmla="*/ 7933 h 460"/>
                <a:gd name="T16" fmla="+- 0 8588 6191"/>
                <a:gd name="T17" fmla="*/ T16 w 5576"/>
                <a:gd name="T18" fmla="+- 0 7936 7931"/>
                <a:gd name="T19" fmla="*/ 7936 h 460"/>
                <a:gd name="T20" fmla="+- 0 8509 6191"/>
                <a:gd name="T21" fmla="*/ T20 w 5576"/>
                <a:gd name="T22" fmla="+- 0 7941 7931"/>
                <a:gd name="T23" fmla="*/ 7941 h 460"/>
                <a:gd name="T24" fmla="+- 0 8430 6191"/>
                <a:gd name="T25" fmla="*/ T24 w 5576"/>
                <a:gd name="T26" fmla="+- 0 7946 7931"/>
                <a:gd name="T27" fmla="*/ 7946 h 460"/>
                <a:gd name="T28" fmla="+- 0 8351 6191"/>
                <a:gd name="T29" fmla="*/ T28 w 5576"/>
                <a:gd name="T30" fmla="+- 0 7953 7931"/>
                <a:gd name="T31" fmla="*/ 7953 h 460"/>
                <a:gd name="T32" fmla="+- 0 8273 6191"/>
                <a:gd name="T33" fmla="*/ T32 w 5576"/>
                <a:gd name="T34" fmla="+- 0 7961 7931"/>
                <a:gd name="T35" fmla="*/ 7961 h 460"/>
                <a:gd name="T36" fmla="+- 0 8192 6191"/>
                <a:gd name="T37" fmla="*/ T36 w 5576"/>
                <a:gd name="T38" fmla="+- 0 7968 7931"/>
                <a:gd name="T39" fmla="*/ 7968 h 460"/>
                <a:gd name="T40" fmla="+- 0 8029 6191"/>
                <a:gd name="T41" fmla="*/ T40 w 5576"/>
                <a:gd name="T42" fmla="+- 0 7977 7931"/>
                <a:gd name="T43" fmla="*/ 7977 h 460"/>
                <a:gd name="T44" fmla="+- 0 7948 6191"/>
                <a:gd name="T45" fmla="*/ T44 w 5576"/>
                <a:gd name="T46" fmla="+- 0 7981 7931"/>
                <a:gd name="T47" fmla="*/ 7981 h 460"/>
                <a:gd name="T48" fmla="+- 0 7868 6191"/>
                <a:gd name="T49" fmla="*/ T48 w 5576"/>
                <a:gd name="T50" fmla="+- 0 7989 7931"/>
                <a:gd name="T51" fmla="*/ 7989 h 460"/>
                <a:gd name="T52" fmla="+- 0 7789 6191"/>
                <a:gd name="T53" fmla="*/ T52 w 5576"/>
                <a:gd name="T54" fmla="+- 0 8002 7931"/>
                <a:gd name="T55" fmla="*/ 8002 h 460"/>
                <a:gd name="T56" fmla="+- 0 7711 6191"/>
                <a:gd name="T57" fmla="*/ T56 w 5576"/>
                <a:gd name="T58" fmla="+- 0 8018 7931"/>
                <a:gd name="T59" fmla="*/ 8018 h 460"/>
                <a:gd name="T60" fmla="+- 0 7005 6191"/>
                <a:gd name="T61" fmla="*/ T60 w 5576"/>
                <a:gd name="T62" fmla="+- 0 8154 7931"/>
                <a:gd name="T63" fmla="*/ 8154 h 460"/>
                <a:gd name="T64" fmla="+- 0 6924 6191"/>
                <a:gd name="T65" fmla="*/ T64 w 5576"/>
                <a:gd name="T66" fmla="+- 0 8172 7931"/>
                <a:gd name="T67" fmla="*/ 8172 h 460"/>
                <a:gd name="T68" fmla="+- 0 6844 6191"/>
                <a:gd name="T69" fmla="*/ T68 w 5576"/>
                <a:gd name="T70" fmla="+- 0 8190 7931"/>
                <a:gd name="T71" fmla="*/ 8190 h 460"/>
                <a:gd name="T72" fmla="+- 0 6764 6191"/>
                <a:gd name="T73" fmla="*/ T72 w 5576"/>
                <a:gd name="T74" fmla="+- 0 8210 7931"/>
                <a:gd name="T75" fmla="*/ 8210 h 460"/>
                <a:gd name="T76" fmla="+- 0 6684 6191"/>
                <a:gd name="T77" fmla="*/ T76 w 5576"/>
                <a:gd name="T78" fmla="+- 0 8231 7931"/>
                <a:gd name="T79" fmla="*/ 8231 h 460"/>
                <a:gd name="T80" fmla="+- 0 6605 6191"/>
                <a:gd name="T81" fmla="*/ T80 w 5576"/>
                <a:gd name="T82" fmla="+- 0 8253 7931"/>
                <a:gd name="T83" fmla="*/ 8253 h 460"/>
                <a:gd name="T84" fmla="+- 0 6526 6191"/>
                <a:gd name="T85" fmla="*/ T84 w 5576"/>
                <a:gd name="T86" fmla="+- 0 8276 7931"/>
                <a:gd name="T87" fmla="*/ 8276 h 460"/>
                <a:gd name="T88" fmla="+- 0 6448 6191"/>
                <a:gd name="T89" fmla="*/ T88 w 5576"/>
                <a:gd name="T90" fmla="+- 0 8301 7931"/>
                <a:gd name="T91" fmla="*/ 8301 h 460"/>
                <a:gd name="T92" fmla="+- 0 6370 6191"/>
                <a:gd name="T93" fmla="*/ T92 w 5576"/>
                <a:gd name="T94" fmla="+- 0 8326 7931"/>
                <a:gd name="T95" fmla="*/ 8326 h 460"/>
                <a:gd name="T96" fmla="+- 0 6292 6191"/>
                <a:gd name="T97" fmla="*/ T96 w 5576"/>
                <a:gd name="T98" fmla="+- 0 8354 7931"/>
                <a:gd name="T99" fmla="*/ 8354 h 460"/>
                <a:gd name="T100" fmla="+- 0 6215 6191"/>
                <a:gd name="T101" fmla="*/ T100 w 5576"/>
                <a:gd name="T102" fmla="+- 0 8382 7931"/>
                <a:gd name="T103" fmla="*/ 8382 h 460"/>
                <a:gd name="T104" fmla="+- 0 6198 6191"/>
                <a:gd name="T105" fmla="*/ T104 w 5576"/>
                <a:gd name="T106" fmla="+- 0 8388 7931"/>
                <a:gd name="T107" fmla="*/ 8388 h 460"/>
                <a:gd name="T108" fmla="+- 0 6191 6191"/>
                <a:gd name="T109" fmla="*/ T108 w 5576"/>
                <a:gd name="T110" fmla="+- 0 8391 7931"/>
                <a:gd name="T111" fmla="*/ 8391 h 460"/>
                <a:gd name="T112" fmla="+- 0 11767 6191"/>
                <a:gd name="T113" fmla="*/ T112 w 5576"/>
                <a:gd name="T114" fmla="+- 0 8391 7931"/>
                <a:gd name="T115" fmla="*/ 8391 h 460"/>
                <a:gd name="T116" fmla="+- 0 11746 6191"/>
                <a:gd name="T117" fmla="*/ T116 w 5576"/>
                <a:gd name="T118" fmla="+- 0 8383 7931"/>
                <a:gd name="T119" fmla="*/ 8383 h 460"/>
                <a:gd name="T120" fmla="+- 0 11724 6191"/>
                <a:gd name="T121" fmla="*/ T120 w 5576"/>
                <a:gd name="T122" fmla="+- 0 8377 7931"/>
                <a:gd name="T123" fmla="*/ 8377 h 460"/>
                <a:gd name="T124" fmla="+- 0 11648 6191"/>
                <a:gd name="T125" fmla="*/ T124 w 5576"/>
                <a:gd name="T126" fmla="+- 0 8353 7931"/>
                <a:gd name="T127" fmla="*/ 8353 h 460"/>
                <a:gd name="T128" fmla="+- 0 11495 6191"/>
                <a:gd name="T129" fmla="*/ T128 w 5576"/>
                <a:gd name="T130" fmla="+- 0 8308 7931"/>
                <a:gd name="T131" fmla="*/ 8308 h 460"/>
                <a:gd name="T132" fmla="+- 0 11341 6191"/>
                <a:gd name="T133" fmla="*/ T132 w 5576"/>
                <a:gd name="T134" fmla="+- 0 8265 7931"/>
                <a:gd name="T135" fmla="*/ 8265 h 460"/>
                <a:gd name="T136" fmla="+- 0 11187 6191"/>
                <a:gd name="T137" fmla="*/ T136 w 5576"/>
                <a:gd name="T138" fmla="+- 0 8224 7931"/>
                <a:gd name="T139" fmla="*/ 8224 h 460"/>
                <a:gd name="T140" fmla="+- 0 11032 6191"/>
                <a:gd name="T141" fmla="*/ T140 w 5576"/>
                <a:gd name="T142" fmla="+- 0 8185 7931"/>
                <a:gd name="T143" fmla="*/ 8185 h 460"/>
                <a:gd name="T144" fmla="+- 0 10877 6191"/>
                <a:gd name="T145" fmla="*/ T144 w 5576"/>
                <a:gd name="T146" fmla="+- 0 8149 7931"/>
                <a:gd name="T147" fmla="*/ 8149 h 460"/>
                <a:gd name="T148" fmla="+- 0 10722 6191"/>
                <a:gd name="T149" fmla="*/ T148 w 5576"/>
                <a:gd name="T150" fmla="+- 0 8115 7931"/>
                <a:gd name="T151" fmla="*/ 8115 h 460"/>
                <a:gd name="T152" fmla="+- 0 10566 6191"/>
                <a:gd name="T153" fmla="*/ T152 w 5576"/>
                <a:gd name="T154" fmla="+- 0 8084 7931"/>
                <a:gd name="T155" fmla="*/ 8084 h 460"/>
                <a:gd name="T156" fmla="+- 0 10409 6191"/>
                <a:gd name="T157" fmla="*/ T156 w 5576"/>
                <a:gd name="T158" fmla="+- 0 8056 7931"/>
                <a:gd name="T159" fmla="*/ 8056 h 460"/>
                <a:gd name="T160" fmla="+- 0 10252 6191"/>
                <a:gd name="T161" fmla="*/ T160 w 5576"/>
                <a:gd name="T162" fmla="+- 0 8031 7931"/>
                <a:gd name="T163" fmla="*/ 8031 h 460"/>
                <a:gd name="T164" fmla="+- 0 10095 6191"/>
                <a:gd name="T165" fmla="*/ T164 w 5576"/>
                <a:gd name="T166" fmla="+- 0 8008 7931"/>
                <a:gd name="T167" fmla="*/ 8008 h 460"/>
                <a:gd name="T168" fmla="+- 0 9937 6191"/>
                <a:gd name="T169" fmla="*/ T168 w 5576"/>
                <a:gd name="T170" fmla="+- 0 7989 7931"/>
                <a:gd name="T171" fmla="*/ 7989 h 460"/>
                <a:gd name="T172" fmla="+- 0 9778 6191"/>
                <a:gd name="T173" fmla="*/ T172 w 5576"/>
                <a:gd name="T174" fmla="+- 0 7972 7931"/>
                <a:gd name="T175" fmla="*/ 7972 h 460"/>
                <a:gd name="T176" fmla="+- 0 9619 6191"/>
                <a:gd name="T177" fmla="*/ T176 w 5576"/>
                <a:gd name="T178" fmla="+- 0 7958 7931"/>
                <a:gd name="T179" fmla="*/ 7958 h 460"/>
                <a:gd name="T180" fmla="+- 0 9539 6191"/>
                <a:gd name="T181" fmla="*/ T180 w 5576"/>
                <a:gd name="T182" fmla="+- 0 7953 7931"/>
                <a:gd name="T183" fmla="*/ 7953 h 460"/>
                <a:gd name="T184" fmla="+- 0 9459 6191"/>
                <a:gd name="T185" fmla="*/ T184 w 5576"/>
                <a:gd name="T186" fmla="+- 0 7948 7931"/>
                <a:gd name="T187" fmla="*/ 7948 h 460"/>
                <a:gd name="T188" fmla="+- 0 9221 6191"/>
                <a:gd name="T189" fmla="*/ T188 w 5576"/>
                <a:gd name="T190" fmla="+- 0 7938 7931"/>
                <a:gd name="T191" fmla="*/ 7938 h 460"/>
                <a:gd name="T192" fmla="+- 0 9063 6191"/>
                <a:gd name="T193" fmla="*/ T192 w 5576"/>
                <a:gd name="T194" fmla="+- 0 7933 7931"/>
                <a:gd name="T195" fmla="*/ 7933 h 460"/>
                <a:gd name="T196" fmla="+- 0 8905 6191"/>
                <a:gd name="T197" fmla="*/ T196 w 5576"/>
                <a:gd name="T198" fmla="+- 0 7931 7931"/>
                <a:gd name="T199" fmla="*/ 7931 h 4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5576" h="460">
                  <a:moveTo>
                    <a:pt x="2714" y="0"/>
                  </a:moveTo>
                  <a:lnTo>
                    <a:pt x="2635" y="0"/>
                  </a:lnTo>
                  <a:lnTo>
                    <a:pt x="2556" y="1"/>
                  </a:lnTo>
                  <a:lnTo>
                    <a:pt x="2477" y="2"/>
                  </a:lnTo>
                  <a:lnTo>
                    <a:pt x="2397" y="5"/>
                  </a:lnTo>
                  <a:lnTo>
                    <a:pt x="2318" y="10"/>
                  </a:lnTo>
                  <a:lnTo>
                    <a:pt x="2239" y="15"/>
                  </a:lnTo>
                  <a:lnTo>
                    <a:pt x="2160" y="22"/>
                  </a:lnTo>
                  <a:lnTo>
                    <a:pt x="2082" y="30"/>
                  </a:lnTo>
                  <a:lnTo>
                    <a:pt x="2001" y="37"/>
                  </a:lnTo>
                  <a:lnTo>
                    <a:pt x="1838" y="46"/>
                  </a:lnTo>
                  <a:lnTo>
                    <a:pt x="1757" y="50"/>
                  </a:lnTo>
                  <a:lnTo>
                    <a:pt x="1677" y="58"/>
                  </a:lnTo>
                  <a:lnTo>
                    <a:pt x="1598" y="71"/>
                  </a:lnTo>
                  <a:lnTo>
                    <a:pt x="1520" y="87"/>
                  </a:lnTo>
                  <a:lnTo>
                    <a:pt x="814" y="223"/>
                  </a:lnTo>
                  <a:lnTo>
                    <a:pt x="733" y="241"/>
                  </a:lnTo>
                  <a:lnTo>
                    <a:pt x="653" y="259"/>
                  </a:lnTo>
                  <a:lnTo>
                    <a:pt x="573" y="279"/>
                  </a:lnTo>
                  <a:lnTo>
                    <a:pt x="493" y="300"/>
                  </a:lnTo>
                  <a:lnTo>
                    <a:pt x="414" y="322"/>
                  </a:lnTo>
                  <a:lnTo>
                    <a:pt x="335" y="345"/>
                  </a:lnTo>
                  <a:lnTo>
                    <a:pt x="257" y="370"/>
                  </a:lnTo>
                  <a:lnTo>
                    <a:pt x="179" y="395"/>
                  </a:lnTo>
                  <a:lnTo>
                    <a:pt x="101" y="423"/>
                  </a:lnTo>
                  <a:lnTo>
                    <a:pt x="24" y="451"/>
                  </a:lnTo>
                  <a:lnTo>
                    <a:pt x="7" y="457"/>
                  </a:lnTo>
                  <a:lnTo>
                    <a:pt x="0" y="460"/>
                  </a:lnTo>
                  <a:lnTo>
                    <a:pt x="5576" y="460"/>
                  </a:lnTo>
                  <a:lnTo>
                    <a:pt x="5555" y="452"/>
                  </a:lnTo>
                  <a:lnTo>
                    <a:pt x="5533" y="446"/>
                  </a:lnTo>
                  <a:lnTo>
                    <a:pt x="5457" y="422"/>
                  </a:lnTo>
                  <a:lnTo>
                    <a:pt x="5304" y="377"/>
                  </a:lnTo>
                  <a:lnTo>
                    <a:pt x="5150" y="334"/>
                  </a:lnTo>
                  <a:lnTo>
                    <a:pt x="4996" y="293"/>
                  </a:lnTo>
                  <a:lnTo>
                    <a:pt x="4841" y="254"/>
                  </a:lnTo>
                  <a:lnTo>
                    <a:pt x="4686" y="218"/>
                  </a:lnTo>
                  <a:lnTo>
                    <a:pt x="4531" y="184"/>
                  </a:lnTo>
                  <a:lnTo>
                    <a:pt x="4375" y="153"/>
                  </a:lnTo>
                  <a:lnTo>
                    <a:pt x="4218" y="125"/>
                  </a:lnTo>
                  <a:lnTo>
                    <a:pt x="4061" y="100"/>
                  </a:lnTo>
                  <a:lnTo>
                    <a:pt x="3904" y="77"/>
                  </a:lnTo>
                  <a:lnTo>
                    <a:pt x="3746" y="58"/>
                  </a:lnTo>
                  <a:lnTo>
                    <a:pt x="3587" y="41"/>
                  </a:lnTo>
                  <a:lnTo>
                    <a:pt x="3428" y="27"/>
                  </a:lnTo>
                  <a:lnTo>
                    <a:pt x="3348" y="22"/>
                  </a:lnTo>
                  <a:lnTo>
                    <a:pt x="3268" y="17"/>
                  </a:lnTo>
                  <a:lnTo>
                    <a:pt x="3030" y="7"/>
                  </a:lnTo>
                  <a:lnTo>
                    <a:pt x="2872" y="2"/>
                  </a:lnTo>
                  <a:lnTo>
                    <a:pt x="2714" y="0"/>
                  </a:lnTo>
                  <a:close/>
                </a:path>
              </a:pathLst>
            </a:custGeom>
            <a:solidFill>
              <a:srgbClr val="0C7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AutoShape 4"/>
            <p:cNvSpPr>
              <a:spLocks/>
            </p:cNvSpPr>
            <p:nvPr/>
          </p:nvSpPr>
          <p:spPr bwMode="auto">
            <a:xfrm>
              <a:off x="6640" y="7212"/>
              <a:ext cx="5266" cy="767"/>
            </a:xfrm>
            <a:custGeom>
              <a:avLst/>
              <a:gdLst>
                <a:gd name="T0" fmla="+- 0 8864 6640"/>
                <a:gd name="T1" fmla="*/ T0 w 5266"/>
                <a:gd name="T2" fmla="+- 0 7440 7212"/>
                <a:gd name="T3" fmla="*/ 7440 h 767"/>
                <a:gd name="T4" fmla="+- 0 9108 6640"/>
                <a:gd name="T5" fmla="*/ T4 w 5266"/>
                <a:gd name="T6" fmla="+- 0 7444 7212"/>
                <a:gd name="T7" fmla="*/ 7444 h 767"/>
                <a:gd name="T8" fmla="+- 0 9433 6640"/>
                <a:gd name="T9" fmla="*/ T8 w 5266"/>
                <a:gd name="T10" fmla="+- 0 7458 7212"/>
                <a:gd name="T11" fmla="*/ 7458 h 767"/>
                <a:gd name="T12" fmla="+- 0 9753 6640"/>
                <a:gd name="T13" fmla="*/ T12 w 5266"/>
                <a:gd name="T14" fmla="+- 0 7481 7212"/>
                <a:gd name="T15" fmla="*/ 7481 h 767"/>
                <a:gd name="T16" fmla="+- 0 9906 6640"/>
                <a:gd name="T17" fmla="*/ T16 w 5266"/>
                <a:gd name="T18" fmla="+- 0 7496 7212"/>
                <a:gd name="T19" fmla="*/ 7496 h 767"/>
                <a:gd name="T20" fmla="+- 0 10059 6640"/>
                <a:gd name="T21" fmla="*/ T20 w 5266"/>
                <a:gd name="T22" fmla="+- 0 7515 7212"/>
                <a:gd name="T23" fmla="*/ 7515 h 767"/>
                <a:gd name="T24" fmla="+- 0 10211 6640"/>
                <a:gd name="T25" fmla="*/ T24 w 5266"/>
                <a:gd name="T26" fmla="+- 0 7537 7212"/>
                <a:gd name="T27" fmla="*/ 7537 h 767"/>
                <a:gd name="T28" fmla="+- 0 10362 6640"/>
                <a:gd name="T29" fmla="*/ T28 w 5266"/>
                <a:gd name="T30" fmla="+- 0 7564 7212"/>
                <a:gd name="T31" fmla="*/ 7564 h 767"/>
                <a:gd name="T32" fmla="+- 0 10512 6640"/>
                <a:gd name="T33" fmla="*/ T32 w 5266"/>
                <a:gd name="T34" fmla="+- 0 7595 7212"/>
                <a:gd name="T35" fmla="*/ 7595 h 767"/>
                <a:gd name="T36" fmla="+- 0 10828 6640"/>
                <a:gd name="T37" fmla="*/ T36 w 5266"/>
                <a:gd name="T38" fmla="+- 0 7667 7212"/>
                <a:gd name="T39" fmla="*/ 7667 h 767"/>
                <a:gd name="T40" fmla="+- 0 11219 6640"/>
                <a:gd name="T41" fmla="*/ T40 w 5266"/>
                <a:gd name="T42" fmla="+- 0 7769 7212"/>
                <a:gd name="T43" fmla="*/ 7769 h 767"/>
                <a:gd name="T44" fmla="+- 0 11529 6640"/>
                <a:gd name="T45" fmla="*/ T44 w 5266"/>
                <a:gd name="T46" fmla="+- 0 7860 7212"/>
                <a:gd name="T47" fmla="*/ 7860 h 767"/>
                <a:gd name="T48" fmla="+- 0 11836 6640"/>
                <a:gd name="T49" fmla="*/ T48 w 5266"/>
                <a:gd name="T50" fmla="+- 0 7961 7212"/>
                <a:gd name="T51" fmla="*/ 7961 h 767"/>
                <a:gd name="T52" fmla="+- 0 11879 6640"/>
                <a:gd name="T53" fmla="*/ T52 w 5266"/>
                <a:gd name="T54" fmla="+- 0 7979 7212"/>
                <a:gd name="T55" fmla="*/ 7979 h 767"/>
                <a:gd name="T56" fmla="+- 0 11906 6640"/>
                <a:gd name="T57" fmla="*/ T56 w 5266"/>
                <a:gd name="T58" fmla="+- 0 7970 7212"/>
                <a:gd name="T59" fmla="*/ 7970 h 767"/>
                <a:gd name="T60" fmla="+- 0 11889 6640"/>
                <a:gd name="T61" fmla="*/ T60 w 5266"/>
                <a:gd name="T62" fmla="+- 0 7835 7212"/>
                <a:gd name="T63" fmla="*/ 7835 h 767"/>
                <a:gd name="T64" fmla="+- 0 11854 6640"/>
                <a:gd name="T65" fmla="*/ T64 w 5266"/>
                <a:gd name="T66" fmla="+- 0 7817 7212"/>
                <a:gd name="T67" fmla="*/ 7817 h 767"/>
                <a:gd name="T68" fmla="+- 0 11816 6640"/>
                <a:gd name="T69" fmla="*/ T68 w 5266"/>
                <a:gd name="T70" fmla="+- 0 7802 7212"/>
                <a:gd name="T71" fmla="*/ 7802 h 767"/>
                <a:gd name="T72" fmla="+- 0 11316 6640"/>
                <a:gd name="T73" fmla="*/ T72 w 5266"/>
                <a:gd name="T74" fmla="+- 0 7621 7212"/>
                <a:gd name="T75" fmla="*/ 7621 h 767"/>
                <a:gd name="T76" fmla="+- 0 11160 6640"/>
                <a:gd name="T77" fmla="*/ T76 w 5266"/>
                <a:gd name="T78" fmla="+- 0 7570 7212"/>
                <a:gd name="T79" fmla="*/ 7570 h 767"/>
                <a:gd name="T80" fmla="+- 0 11004 6640"/>
                <a:gd name="T81" fmla="*/ T80 w 5266"/>
                <a:gd name="T82" fmla="+- 0 7522 7212"/>
                <a:gd name="T83" fmla="*/ 7522 h 767"/>
                <a:gd name="T84" fmla="+- 0 10847 6640"/>
                <a:gd name="T85" fmla="*/ T84 w 5266"/>
                <a:gd name="T86" fmla="+- 0 7477 7212"/>
                <a:gd name="T87" fmla="*/ 7477 h 767"/>
                <a:gd name="T88" fmla="+- 0 10704 6640"/>
                <a:gd name="T89" fmla="*/ T88 w 5266"/>
                <a:gd name="T90" fmla="+- 0 7440 7212"/>
                <a:gd name="T91" fmla="*/ 7440 h 767"/>
                <a:gd name="T92" fmla="+- 0 8774 6640"/>
                <a:gd name="T93" fmla="*/ T92 w 5266"/>
                <a:gd name="T94" fmla="+- 0 7213 7212"/>
                <a:gd name="T95" fmla="*/ 7213 h 767"/>
                <a:gd name="T96" fmla="+- 0 8614 6640"/>
                <a:gd name="T97" fmla="*/ T96 w 5266"/>
                <a:gd name="T98" fmla="+- 0 7219 7212"/>
                <a:gd name="T99" fmla="*/ 7219 h 767"/>
                <a:gd name="T100" fmla="+- 0 8056 6640"/>
                <a:gd name="T101" fmla="*/ T100 w 5266"/>
                <a:gd name="T102" fmla="+- 0 7228 7212"/>
                <a:gd name="T103" fmla="*/ 7228 h 767"/>
                <a:gd name="T104" fmla="+- 0 7897 6640"/>
                <a:gd name="T105" fmla="*/ T104 w 5266"/>
                <a:gd name="T106" fmla="+- 0 7235 7212"/>
                <a:gd name="T107" fmla="*/ 7235 h 767"/>
                <a:gd name="T108" fmla="+- 0 7736 6640"/>
                <a:gd name="T109" fmla="*/ T108 w 5266"/>
                <a:gd name="T110" fmla="+- 0 7248 7212"/>
                <a:gd name="T111" fmla="*/ 7248 h 767"/>
                <a:gd name="T112" fmla="+- 0 7576 6640"/>
                <a:gd name="T113" fmla="*/ T112 w 5266"/>
                <a:gd name="T114" fmla="+- 0 7267 7212"/>
                <a:gd name="T115" fmla="*/ 7267 h 767"/>
                <a:gd name="T116" fmla="+- 0 7339 6640"/>
                <a:gd name="T117" fmla="*/ T116 w 5266"/>
                <a:gd name="T118" fmla="+- 0 7305 7212"/>
                <a:gd name="T119" fmla="*/ 7305 h 767"/>
                <a:gd name="T120" fmla="+- 0 6786 6640"/>
                <a:gd name="T121" fmla="*/ T120 w 5266"/>
                <a:gd name="T122" fmla="+- 0 7402 7212"/>
                <a:gd name="T123" fmla="*/ 7402 h 767"/>
                <a:gd name="T124" fmla="+- 0 6667 6640"/>
                <a:gd name="T125" fmla="*/ T124 w 5266"/>
                <a:gd name="T126" fmla="+- 0 7484 7212"/>
                <a:gd name="T127" fmla="*/ 7484 h 767"/>
                <a:gd name="T128" fmla="+- 0 6642 6640"/>
                <a:gd name="T129" fmla="*/ T128 w 5266"/>
                <a:gd name="T130" fmla="+- 0 7630 7212"/>
                <a:gd name="T131" fmla="*/ 7630 h 767"/>
                <a:gd name="T132" fmla="+- 0 6723 6640"/>
                <a:gd name="T133" fmla="*/ T132 w 5266"/>
                <a:gd name="T134" fmla="+- 0 7710 7212"/>
                <a:gd name="T135" fmla="*/ 7710 h 767"/>
                <a:gd name="T136" fmla="+- 0 6830 6640"/>
                <a:gd name="T137" fmla="*/ T136 w 5266"/>
                <a:gd name="T138" fmla="+- 0 7690 7212"/>
                <a:gd name="T139" fmla="*/ 7690 h 767"/>
                <a:gd name="T140" fmla="+- 0 7140 6640"/>
                <a:gd name="T141" fmla="*/ T140 w 5266"/>
                <a:gd name="T142" fmla="+- 0 7620 7212"/>
                <a:gd name="T143" fmla="*/ 7620 h 767"/>
                <a:gd name="T144" fmla="+- 0 7296 6640"/>
                <a:gd name="T145" fmla="*/ T144 w 5266"/>
                <a:gd name="T146" fmla="+- 0 7589 7212"/>
                <a:gd name="T147" fmla="*/ 7589 h 767"/>
                <a:gd name="T148" fmla="+- 0 7453 6640"/>
                <a:gd name="T149" fmla="*/ T148 w 5266"/>
                <a:gd name="T150" fmla="+- 0 7562 7212"/>
                <a:gd name="T151" fmla="*/ 7562 h 767"/>
                <a:gd name="T152" fmla="+- 0 7919 6640"/>
                <a:gd name="T153" fmla="*/ T152 w 5266"/>
                <a:gd name="T154" fmla="+- 0 7499 7212"/>
                <a:gd name="T155" fmla="*/ 7499 h 767"/>
                <a:gd name="T156" fmla="+- 0 8230 6640"/>
                <a:gd name="T157" fmla="*/ T156 w 5266"/>
                <a:gd name="T158" fmla="+- 0 7467 7212"/>
                <a:gd name="T159" fmla="*/ 7467 h 767"/>
                <a:gd name="T160" fmla="+- 0 8386 6640"/>
                <a:gd name="T161" fmla="*/ T160 w 5266"/>
                <a:gd name="T162" fmla="+- 0 7455 7212"/>
                <a:gd name="T163" fmla="*/ 7455 h 767"/>
                <a:gd name="T164" fmla="+- 0 8542 6640"/>
                <a:gd name="T165" fmla="*/ T164 w 5266"/>
                <a:gd name="T166" fmla="+- 0 7446 7212"/>
                <a:gd name="T167" fmla="*/ 7446 h 767"/>
                <a:gd name="T168" fmla="+- 0 8783 6640"/>
                <a:gd name="T169" fmla="*/ T168 w 5266"/>
                <a:gd name="T170" fmla="+- 0 7441 7212"/>
                <a:gd name="T171" fmla="*/ 7441 h 767"/>
                <a:gd name="T172" fmla="+- 0 10689 6640"/>
                <a:gd name="T173" fmla="*/ T172 w 5266"/>
                <a:gd name="T174" fmla="+- 0 7436 7212"/>
                <a:gd name="T175" fmla="*/ 7436 h 767"/>
                <a:gd name="T176" fmla="+- 0 10530 6640"/>
                <a:gd name="T177" fmla="*/ T176 w 5266"/>
                <a:gd name="T178" fmla="+- 0 7399 7212"/>
                <a:gd name="T179" fmla="*/ 7399 h 767"/>
                <a:gd name="T180" fmla="+- 0 10371 6640"/>
                <a:gd name="T181" fmla="*/ T180 w 5266"/>
                <a:gd name="T182" fmla="+- 0 7365 7212"/>
                <a:gd name="T183" fmla="*/ 7365 h 767"/>
                <a:gd name="T184" fmla="+- 0 10210 6640"/>
                <a:gd name="T185" fmla="*/ T184 w 5266"/>
                <a:gd name="T186" fmla="+- 0 7335 7212"/>
                <a:gd name="T187" fmla="*/ 7335 h 767"/>
                <a:gd name="T188" fmla="+- 0 10049 6640"/>
                <a:gd name="T189" fmla="*/ T188 w 5266"/>
                <a:gd name="T190" fmla="+- 0 7309 7212"/>
                <a:gd name="T191" fmla="*/ 7309 h 767"/>
                <a:gd name="T192" fmla="+- 0 9809 6640"/>
                <a:gd name="T193" fmla="*/ T192 w 5266"/>
                <a:gd name="T194" fmla="+- 0 7276 7212"/>
                <a:gd name="T195" fmla="*/ 7276 h 767"/>
                <a:gd name="T196" fmla="+- 0 9492 6640"/>
                <a:gd name="T197" fmla="*/ T196 w 5266"/>
                <a:gd name="T198" fmla="+- 0 7242 7212"/>
                <a:gd name="T199" fmla="*/ 7242 h 767"/>
                <a:gd name="T200" fmla="+- 0 9253 6640"/>
                <a:gd name="T201" fmla="*/ T200 w 5266"/>
                <a:gd name="T202" fmla="+- 0 7224 7212"/>
                <a:gd name="T203" fmla="*/ 7224 h 767"/>
                <a:gd name="T204" fmla="+- 0 9094 6640"/>
                <a:gd name="T205" fmla="*/ T204 w 5266"/>
                <a:gd name="T206" fmla="+- 0 7216 7212"/>
                <a:gd name="T207" fmla="*/ 7216 h 767"/>
                <a:gd name="T208" fmla="+- 0 8934 6640"/>
                <a:gd name="T209" fmla="*/ T208 w 5266"/>
                <a:gd name="T210" fmla="+- 0 7213 7212"/>
                <a:gd name="T211" fmla="*/ 7213 h 7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5266" h="767">
                  <a:moveTo>
                    <a:pt x="4064" y="228"/>
                  </a:moveTo>
                  <a:lnTo>
                    <a:pt x="2224" y="228"/>
                  </a:lnTo>
                  <a:lnTo>
                    <a:pt x="2305" y="229"/>
                  </a:lnTo>
                  <a:lnTo>
                    <a:pt x="2468" y="232"/>
                  </a:lnTo>
                  <a:lnTo>
                    <a:pt x="2630" y="237"/>
                  </a:lnTo>
                  <a:lnTo>
                    <a:pt x="2793" y="246"/>
                  </a:lnTo>
                  <a:lnTo>
                    <a:pt x="2955" y="256"/>
                  </a:lnTo>
                  <a:lnTo>
                    <a:pt x="3113" y="269"/>
                  </a:lnTo>
                  <a:lnTo>
                    <a:pt x="3190" y="276"/>
                  </a:lnTo>
                  <a:lnTo>
                    <a:pt x="3266" y="284"/>
                  </a:lnTo>
                  <a:lnTo>
                    <a:pt x="3343" y="293"/>
                  </a:lnTo>
                  <a:lnTo>
                    <a:pt x="3419" y="303"/>
                  </a:lnTo>
                  <a:lnTo>
                    <a:pt x="3495" y="314"/>
                  </a:lnTo>
                  <a:lnTo>
                    <a:pt x="3571" y="325"/>
                  </a:lnTo>
                  <a:lnTo>
                    <a:pt x="3646" y="338"/>
                  </a:lnTo>
                  <a:lnTo>
                    <a:pt x="3722" y="352"/>
                  </a:lnTo>
                  <a:lnTo>
                    <a:pt x="3797" y="367"/>
                  </a:lnTo>
                  <a:lnTo>
                    <a:pt x="3872" y="383"/>
                  </a:lnTo>
                  <a:lnTo>
                    <a:pt x="3951" y="400"/>
                  </a:lnTo>
                  <a:lnTo>
                    <a:pt x="4188" y="455"/>
                  </a:lnTo>
                  <a:lnTo>
                    <a:pt x="4423" y="515"/>
                  </a:lnTo>
                  <a:lnTo>
                    <a:pt x="4579" y="557"/>
                  </a:lnTo>
                  <a:lnTo>
                    <a:pt x="4734" y="601"/>
                  </a:lnTo>
                  <a:lnTo>
                    <a:pt x="4889" y="648"/>
                  </a:lnTo>
                  <a:lnTo>
                    <a:pt x="5043" y="697"/>
                  </a:lnTo>
                  <a:lnTo>
                    <a:pt x="5196" y="749"/>
                  </a:lnTo>
                  <a:lnTo>
                    <a:pt x="5217" y="758"/>
                  </a:lnTo>
                  <a:lnTo>
                    <a:pt x="5239" y="767"/>
                  </a:lnTo>
                  <a:lnTo>
                    <a:pt x="5259" y="766"/>
                  </a:lnTo>
                  <a:lnTo>
                    <a:pt x="5266" y="758"/>
                  </a:lnTo>
                  <a:lnTo>
                    <a:pt x="5266" y="639"/>
                  </a:lnTo>
                  <a:lnTo>
                    <a:pt x="5249" y="623"/>
                  </a:lnTo>
                  <a:lnTo>
                    <a:pt x="5232" y="613"/>
                  </a:lnTo>
                  <a:lnTo>
                    <a:pt x="5214" y="605"/>
                  </a:lnTo>
                  <a:lnTo>
                    <a:pt x="5195" y="597"/>
                  </a:lnTo>
                  <a:lnTo>
                    <a:pt x="5176" y="590"/>
                  </a:lnTo>
                  <a:lnTo>
                    <a:pt x="4753" y="436"/>
                  </a:lnTo>
                  <a:lnTo>
                    <a:pt x="4676" y="409"/>
                  </a:lnTo>
                  <a:lnTo>
                    <a:pt x="4598" y="383"/>
                  </a:lnTo>
                  <a:lnTo>
                    <a:pt x="4520" y="358"/>
                  </a:lnTo>
                  <a:lnTo>
                    <a:pt x="4442" y="333"/>
                  </a:lnTo>
                  <a:lnTo>
                    <a:pt x="4364" y="310"/>
                  </a:lnTo>
                  <a:lnTo>
                    <a:pt x="4286" y="287"/>
                  </a:lnTo>
                  <a:lnTo>
                    <a:pt x="4207" y="265"/>
                  </a:lnTo>
                  <a:lnTo>
                    <a:pt x="4128" y="244"/>
                  </a:lnTo>
                  <a:lnTo>
                    <a:pt x="4064" y="228"/>
                  </a:lnTo>
                  <a:close/>
                  <a:moveTo>
                    <a:pt x="2214" y="0"/>
                  </a:moveTo>
                  <a:lnTo>
                    <a:pt x="2134" y="1"/>
                  </a:lnTo>
                  <a:lnTo>
                    <a:pt x="2054" y="3"/>
                  </a:lnTo>
                  <a:lnTo>
                    <a:pt x="1974" y="7"/>
                  </a:lnTo>
                  <a:lnTo>
                    <a:pt x="1895" y="9"/>
                  </a:lnTo>
                  <a:lnTo>
                    <a:pt x="1416" y="16"/>
                  </a:lnTo>
                  <a:lnTo>
                    <a:pt x="1336" y="19"/>
                  </a:lnTo>
                  <a:lnTo>
                    <a:pt x="1257" y="23"/>
                  </a:lnTo>
                  <a:lnTo>
                    <a:pt x="1176" y="28"/>
                  </a:lnTo>
                  <a:lnTo>
                    <a:pt x="1096" y="36"/>
                  </a:lnTo>
                  <a:lnTo>
                    <a:pt x="1016" y="45"/>
                  </a:lnTo>
                  <a:lnTo>
                    <a:pt x="936" y="55"/>
                  </a:lnTo>
                  <a:lnTo>
                    <a:pt x="857" y="67"/>
                  </a:lnTo>
                  <a:lnTo>
                    <a:pt x="699" y="93"/>
                  </a:lnTo>
                  <a:lnTo>
                    <a:pt x="304" y="164"/>
                  </a:lnTo>
                  <a:lnTo>
                    <a:pt x="146" y="190"/>
                  </a:lnTo>
                  <a:lnTo>
                    <a:pt x="78" y="218"/>
                  </a:lnTo>
                  <a:lnTo>
                    <a:pt x="27" y="272"/>
                  </a:lnTo>
                  <a:lnTo>
                    <a:pt x="0" y="342"/>
                  </a:lnTo>
                  <a:lnTo>
                    <a:pt x="2" y="418"/>
                  </a:lnTo>
                  <a:lnTo>
                    <a:pt x="35" y="479"/>
                  </a:lnTo>
                  <a:lnTo>
                    <a:pt x="83" y="498"/>
                  </a:lnTo>
                  <a:lnTo>
                    <a:pt x="137" y="492"/>
                  </a:lnTo>
                  <a:lnTo>
                    <a:pt x="190" y="478"/>
                  </a:lnTo>
                  <a:lnTo>
                    <a:pt x="345" y="442"/>
                  </a:lnTo>
                  <a:lnTo>
                    <a:pt x="500" y="408"/>
                  </a:lnTo>
                  <a:lnTo>
                    <a:pt x="578" y="392"/>
                  </a:lnTo>
                  <a:lnTo>
                    <a:pt x="656" y="377"/>
                  </a:lnTo>
                  <a:lnTo>
                    <a:pt x="734" y="363"/>
                  </a:lnTo>
                  <a:lnTo>
                    <a:pt x="813" y="350"/>
                  </a:lnTo>
                  <a:lnTo>
                    <a:pt x="1047" y="317"/>
                  </a:lnTo>
                  <a:lnTo>
                    <a:pt x="1279" y="287"/>
                  </a:lnTo>
                  <a:lnTo>
                    <a:pt x="1435" y="269"/>
                  </a:lnTo>
                  <a:lnTo>
                    <a:pt x="1590" y="255"/>
                  </a:lnTo>
                  <a:lnTo>
                    <a:pt x="1668" y="248"/>
                  </a:lnTo>
                  <a:lnTo>
                    <a:pt x="1746" y="243"/>
                  </a:lnTo>
                  <a:lnTo>
                    <a:pt x="1824" y="238"/>
                  </a:lnTo>
                  <a:lnTo>
                    <a:pt x="1902" y="234"/>
                  </a:lnTo>
                  <a:lnTo>
                    <a:pt x="1980" y="232"/>
                  </a:lnTo>
                  <a:lnTo>
                    <a:pt x="2143" y="229"/>
                  </a:lnTo>
                  <a:lnTo>
                    <a:pt x="4064" y="228"/>
                  </a:lnTo>
                  <a:lnTo>
                    <a:pt x="4049" y="224"/>
                  </a:lnTo>
                  <a:lnTo>
                    <a:pt x="3970" y="205"/>
                  </a:lnTo>
                  <a:lnTo>
                    <a:pt x="3890" y="187"/>
                  </a:lnTo>
                  <a:lnTo>
                    <a:pt x="3811" y="170"/>
                  </a:lnTo>
                  <a:lnTo>
                    <a:pt x="3731" y="153"/>
                  </a:lnTo>
                  <a:lnTo>
                    <a:pt x="3651" y="138"/>
                  </a:lnTo>
                  <a:lnTo>
                    <a:pt x="3570" y="123"/>
                  </a:lnTo>
                  <a:lnTo>
                    <a:pt x="3490" y="110"/>
                  </a:lnTo>
                  <a:lnTo>
                    <a:pt x="3409" y="97"/>
                  </a:lnTo>
                  <a:lnTo>
                    <a:pt x="3328" y="85"/>
                  </a:lnTo>
                  <a:lnTo>
                    <a:pt x="3169" y="64"/>
                  </a:lnTo>
                  <a:lnTo>
                    <a:pt x="3010" y="46"/>
                  </a:lnTo>
                  <a:lnTo>
                    <a:pt x="2852" y="30"/>
                  </a:lnTo>
                  <a:lnTo>
                    <a:pt x="2693" y="17"/>
                  </a:lnTo>
                  <a:lnTo>
                    <a:pt x="2613" y="12"/>
                  </a:lnTo>
                  <a:lnTo>
                    <a:pt x="2533" y="8"/>
                  </a:lnTo>
                  <a:lnTo>
                    <a:pt x="2454" y="4"/>
                  </a:lnTo>
                  <a:lnTo>
                    <a:pt x="2374" y="2"/>
                  </a:lnTo>
                  <a:lnTo>
                    <a:pt x="2294" y="1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92C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238357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2"/>
          <p:cNvGrpSpPr>
            <a:grpSpLocks/>
          </p:cNvGrpSpPr>
          <p:nvPr userDrawn="1"/>
        </p:nvGrpSpPr>
        <p:grpSpPr bwMode="auto">
          <a:xfrm>
            <a:off x="10036175" y="0"/>
            <a:ext cx="2155825" cy="1158875"/>
            <a:chOff x="8509" y="0"/>
            <a:chExt cx="3397" cy="1826"/>
          </a:xfrm>
        </p:grpSpPr>
        <p:sp>
          <p:nvSpPr>
            <p:cNvPr id="57" name="Freeform 3"/>
            <p:cNvSpPr>
              <a:spLocks/>
            </p:cNvSpPr>
            <p:nvPr/>
          </p:nvSpPr>
          <p:spPr bwMode="auto">
            <a:xfrm>
              <a:off x="10186" y="0"/>
              <a:ext cx="1720" cy="587"/>
            </a:xfrm>
            <a:custGeom>
              <a:avLst/>
              <a:gdLst>
                <a:gd name="T0" fmla="+- 0 11902 10186"/>
                <a:gd name="T1" fmla="*/ T0 w 1720"/>
                <a:gd name="T2" fmla="*/ 0 h 587"/>
                <a:gd name="T3" fmla="+- 0 10186 10186"/>
                <a:gd name="T4" fmla="*/ T3 w 1720"/>
                <a:gd name="T5" fmla="*/ 0 h 587"/>
                <a:gd name="T6" fmla="+- 0 10230 10186"/>
                <a:gd name="T7" fmla="*/ T6 w 1720"/>
                <a:gd name="T8" fmla="*/ 29 h 587"/>
                <a:gd name="T9" fmla="+- 0 10302 10186"/>
                <a:gd name="T10" fmla="*/ T9 w 1720"/>
                <a:gd name="T11" fmla="*/ 71 h 587"/>
                <a:gd name="T12" fmla="+- 0 10376 10186"/>
                <a:gd name="T13" fmla="*/ T12 w 1720"/>
                <a:gd name="T14" fmla="*/ 110 h 587"/>
                <a:gd name="T15" fmla="+- 0 10450 10186"/>
                <a:gd name="T16" fmla="*/ T15 w 1720"/>
                <a:gd name="T17" fmla="*/ 145 h 587"/>
                <a:gd name="T18" fmla="+- 0 10525 10186"/>
                <a:gd name="T19" fmla="*/ T18 w 1720"/>
                <a:gd name="T20" fmla="*/ 179 h 587"/>
                <a:gd name="T21" fmla="+- 0 10601 10186"/>
                <a:gd name="T22" fmla="*/ T21 w 1720"/>
                <a:gd name="T23" fmla="*/ 210 h 587"/>
                <a:gd name="T24" fmla="+- 0 10678 10186"/>
                <a:gd name="T25" fmla="*/ T24 w 1720"/>
                <a:gd name="T26" fmla="*/ 240 h 587"/>
                <a:gd name="T27" fmla="+- 0 10832 10186"/>
                <a:gd name="T28" fmla="*/ T27 w 1720"/>
                <a:gd name="T29" fmla="*/ 299 h 587"/>
                <a:gd name="T30" fmla="+- 0 10907 10186"/>
                <a:gd name="T31" fmla="*/ T30 w 1720"/>
                <a:gd name="T32" fmla="*/ 327 h 587"/>
                <a:gd name="T33" fmla="+- 0 10982 10186"/>
                <a:gd name="T34" fmla="*/ T33 w 1720"/>
                <a:gd name="T35" fmla="*/ 353 h 587"/>
                <a:gd name="T36" fmla="+- 0 11058 10186"/>
                <a:gd name="T37" fmla="*/ T36 w 1720"/>
                <a:gd name="T38" fmla="*/ 378 h 587"/>
                <a:gd name="T39" fmla="+- 0 11135 10186"/>
                <a:gd name="T40" fmla="*/ T39 w 1720"/>
                <a:gd name="T41" fmla="*/ 401 h 587"/>
                <a:gd name="T42" fmla="+- 0 11211 10186"/>
                <a:gd name="T43" fmla="*/ T42 w 1720"/>
                <a:gd name="T44" fmla="*/ 424 h 587"/>
                <a:gd name="T45" fmla="+- 0 11288 10186"/>
                <a:gd name="T46" fmla="*/ T45 w 1720"/>
                <a:gd name="T47" fmla="*/ 445 h 587"/>
                <a:gd name="T48" fmla="+- 0 11442 10186"/>
                <a:gd name="T49" fmla="*/ T48 w 1720"/>
                <a:gd name="T50" fmla="*/ 486 h 587"/>
                <a:gd name="T51" fmla="+- 0 11830 10186"/>
                <a:gd name="T52" fmla="*/ T51 w 1720"/>
                <a:gd name="T53" fmla="*/ 581 h 587"/>
                <a:gd name="T54" fmla="+- 0 11879 10186"/>
                <a:gd name="T55" fmla="*/ T54 w 1720"/>
                <a:gd name="T56" fmla="*/ 587 h 587"/>
                <a:gd name="T57" fmla="+- 0 11906 10186"/>
                <a:gd name="T58" fmla="*/ T57 w 1720"/>
                <a:gd name="T59" fmla="*/ 577 h 587"/>
                <a:gd name="T60" fmla="+- 0 11906 10186"/>
                <a:gd name="T61" fmla="*/ T60 w 1720"/>
                <a:gd name="T62" fmla="*/ 3 h 587"/>
                <a:gd name="T63" fmla="+- 0 11905 10186"/>
                <a:gd name="T64" fmla="*/ T63 w 1720"/>
                <a:gd name="T65" fmla="*/ 2 h 587"/>
                <a:gd name="T66" fmla="+- 0 11902 10186"/>
                <a:gd name="T67" fmla="*/ T66 w 1720"/>
                <a:gd name="T68" fmla="*/ 0 h 587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</a:cxnLst>
              <a:rect l="0" t="0" r="r" b="b"/>
              <a:pathLst>
                <a:path w="1720" h="587">
                  <a:moveTo>
                    <a:pt x="1716" y="0"/>
                  </a:moveTo>
                  <a:lnTo>
                    <a:pt x="0" y="0"/>
                  </a:lnTo>
                  <a:lnTo>
                    <a:pt x="44" y="29"/>
                  </a:lnTo>
                  <a:lnTo>
                    <a:pt x="116" y="71"/>
                  </a:lnTo>
                  <a:lnTo>
                    <a:pt x="190" y="110"/>
                  </a:lnTo>
                  <a:lnTo>
                    <a:pt x="264" y="145"/>
                  </a:lnTo>
                  <a:lnTo>
                    <a:pt x="339" y="179"/>
                  </a:lnTo>
                  <a:lnTo>
                    <a:pt x="415" y="210"/>
                  </a:lnTo>
                  <a:lnTo>
                    <a:pt x="492" y="240"/>
                  </a:lnTo>
                  <a:lnTo>
                    <a:pt x="646" y="299"/>
                  </a:lnTo>
                  <a:lnTo>
                    <a:pt x="721" y="327"/>
                  </a:lnTo>
                  <a:lnTo>
                    <a:pt x="796" y="353"/>
                  </a:lnTo>
                  <a:lnTo>
                    <a:pt x="872" y="378"/>
                  </a:lnTo>
                  <a:lnTo>
                    <a:pt x="949" y="401"/>
                  </a:lnTo>
                  <a:lnTo>
                    <a:pt x="1025" y="424"/>
                  </a:lnTo>
                  <a:lnTo>
                    <a:pt x="1102" y="445"/>
                  </a:lnTo>
                  <a:lnTo>
                    <a:pt x="1256" y="486"/>
                  </a:lnTo>
                  <a:lnTo>
                    <a:pt x="1644" y="581"/>
                  </a:lnTo>
                  <a:lnTo>
                    <a:pt x="1693" y="587"/>
                  </a:lnTo>
                  <a:lnTo>
                    <a:pt x="1720" y="577"/>
                  </a:lnTo>
                  <a:lnTo>
                    <a:pt x="1720" y="3"/>
                  </a:lnTo>
                  <a:lnTo>
                    <a:pt x="1719" y="2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1C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8" name="AutoShape 4"/>
            <p:cNvSpPr>
              <a:spLocks/>
            </p:cNvSpPr>
            <p:nvPr/>
          </p:nvSpPr>
          <p:spPr bwMode="auto">
            <a:xfrm>
              <a:off x="8509" y="0"/>
              <a:ext cx="2445" cy="1826"/>
            </a:xfrm>
            <a:custGeom>
              <a:avLst/>
              <a:gdLst>
                <a:gd name="T0" fmla="+- 0 10176 8509"/>
                <a:gd name="T1" fmla="*/ T0 w 2445"/>
                <a:gd name="T2" fmla="*/ 468 h 1826"/>
                <a:gd name="T3" fmla="+- 0 10113 8509"/>
                <a:gd name="T4" fmla="*/ T3 w 2445"/>
                <a:gd name="T5" fmla="*/ 442 h 1826"/>
                <a:gd name="T6" fmla="+- 0 9970 8509"/>
                <a:gd name="T7" fmla="*/ T6 w 2445"/>
                <a:gd name="T8" fmla="*/ 376 h 1826"/>
                <a:gd name="T9" fmla="+- 0 9830 8509"/>
                <a:gd name="T10" fmla="*/ T9 w 2445"/>
                <a:gd name="T11" fmla="*/ 303 h 1826"/>
                <a:gd name="T12" fmla="+- 0 9693 8509"/>
                <a:gd name="T13" fmla="*/ T12 w 2445"/>
                <a:gd name="T14" fmla="*/ 225 h 1826"/>
                <a:gd name="T15" fmla="+- 0 9559 8509"/>
                <a:gd name="T16" fmla="*/ T15 w 2445"/>
                <a:gd name="T17" fmla="*/ 143 h 1826"/>
                <a:gd name="T18" fmla="+- 0 9426 8509"/>
                <a:gd name="T19" fmla="*/ T18 w 2445"/>
                <a:gd name="T20" fmla="*/ 58 h 1826"/>
                <a:gd name="T21" fmla="+- 0 9303 8509"/>
                <a:gd name="T22" fmla="*/ T21 w 2445"/>
                <a:gd name="T23" fmla="*/ 0 h 1826"/>
                <a:gd name="T24" fmla="+- 0 9123 8509"/>
                <a:gd name="T25" fmla="*/ T24 w 2445"/>
                <a:gd name="T26" fmla="*/ 21 h 1826"/>
                <a:gd name="T27" fmla="+- 0 9197 8509"/>
                <a:gd name="T28" fmla="*/ T27 w 2445"/>
                <a:gd name="T29" fmla="*/ 75 h 1826"/>
                <a:gd name="T30" fmla="+- 0 9330 8509"/>
                <a:gd name="T31" fmla="*/ T30 w 2445"/>
                <a:gd name="T32" fmla="*/ 169 h 1826"/>
                <a:gd name="T33" fmla="+- 0 9466 8509"/>
                <a:gd name="T34" fmla="*/ T33 w 2445"/>
                <a:gd name="T35" fmla="*/ 258 h 1826"/>
                <a:gd name="T36" fmla="+- 0 9605 8509"/>
                <a:gd name="T37" fmla="*/ T36 w 2445"/>
                <a:gd name="T38" fmla="*/ 342 h 1826"/>
                <a:gd name="T39" fmla="+- 0 9746 8509"/>
                <a:gd name="T40" fmla="*/ T39 w 2445"/>
                <a:gd name="T41" fmla="*/ 424 h 1826"/>
                <a:gd name="T42" fmla="+- 0 10079 8509"/>
                <a:gd name="T43" fmla="*/ T42 w 2445"/>
                <a:gd name="T44" fmla="*/ 600 h 1826"/>
                <a:gd name="T45" fmla="+- 0 10153 8509"/>
                <a:gd name="T46" fmla="*/ T45 w 2445"/>
                <a:gd name="T47" fmla="*/ 569 h 1826"/>
                <a:gd name="T48" fmla="+- 0 10192 8509"/>
                <a:gd name="T49" fmla="*/ T48 w 2445"/>
                <a:gd name="T50" fmla="*/ 492 h 1826"/>
                <a:gd name="T51" fmla="+- 0 10934 8509"/>
                <a:gd name="T52" fmla="*/ T51 w 2445"/>
                <a:gd name="T53" fmla="*/ 1634 h 1826"/>
                <a:gd name="T54" fmla="+- 0 10861 8509"/>
                <a:gd name="T55" fmla="*/ T54 w 2445"/>
                <a:gd name="T56" fmla="*/ 1563 h 1826"/>
                <a:gd name="T57" fmla="+- 0 10806 8509"/>
                <a:gd name="T58" fmla="*/ T57 w 2445"/>
                <a:gd name="T59" fmla="*/ 1521 h 1826"/>
                <a:gd name="T60" fmla="+- 0 10743 8509"/>
                <a:gd name="T61" fmla="*/ T60 w 2445"/>
                <a:gd name="T62" fmla="*/ 1489 h 1826"/>
                <a:gd name="T63" fmla="+- 0 10596 8509"/>
                <a:gd name="T64" fmla="*/ T63 w 2445"/>
                <a:gd name="T65" fmla="*/ 1426 h 1826"/>
                <a:gd name="T66" fmla="+- 0 10452 8509"/>
                <a:gd name="T67" fmla="*/ T66 w 2445"/>
                <a:gd name="T68" fmla="*/ 1357 h 1826"/>
                <a:gd name="T69" fmla="+- 0 10310 8509"/>
                <a:gd name="T70" fmla="*/ T69 w 2445"/>
                <a:gd name="T71" fmla="*/ 1283 h 1826"/>
                <a:gd name="T72" fmla="+- 0 10171 8509"/>
                <a:gd name="T73" fmla="*/ T72 w 2445"/>
                <a:gd name="T74" fmla="*/ 1205 h 1826"/>
                <a:gd name="T75" fmla="+- 0 10035 8509"/>
                <a:gd name="T76" fmla="*/ T75 w 2445"/>
                <a:gd name="T77" fmla="*/ 1123 h 1826"/>
                <a:gd name="T78" fmla="+- 0 9900 8509"/>
                <a:gd name="T79" fmla="*/ T78 w 2445"/>
                <a:gd name="T80" fmla="*/ 1039 h 1826"/>
                <a:gd name="T81" fmla="+- 0 9700 8509"/>
                <a:gd name="T82" fmla="*/ T81 w 2445"/>
                <a:gd name="T83" fmla="*/ 907 h 1826"/>
                <a:gd name="T84" fmla="+- 0 9370 8509"/>
                <a:gd name="T85" fmla="*/ T84 w 2445"/>
                <a:gd name="T86" fmla="*/ 681 h 1826"/>
                <a:gd name="T87" fmla="+- 0 9239 8509"/>
                <a:gd name="T88" fmla="*/ T87 w 2445"/>
                <a:gd name="T89" fmla="*/ 586 h 1826"/>
                <a:gd name="T90" fmla="+- 0 9110 8509"/>
                <a:gd name="T91" fmla="*/ T90 w 2445"/>
                <a:gd name="T92" fmla="*/ 488 h 1826"/>
                <a:gd name="T93" fmla="+- 0 8984 8509"/>
                <a:gd name="T94" fmla="*/ T93 w 2445"/>
                <a:gd name="T95" fmla="*/ 387 h 1826"/>
                <a:gd name="T96" fmla="+- 0 8861 8509"/>
                <a:gd name="T97" fmla="*/ T96 w 2445"/>
                <a:gd name="T98" fmla="*/ 281 h 1826"/>
                <a:gd name="T99" fmla="+- 0 8742 8509"/>
                <a:gd name="T100" fmla="*/ T99 w 2445"/>
                <a:gd name="T101" fmla="*/ 171 h 1826"/>
                <a:gd name="T102" fmla="+- 0 8626 8509"/>
                <a:gd name="T103" fmla="*/ T102 w 2445"/>
                <a:gd name="T104" fmla="*/ 57 h 1826"/>
                <a:gd name="T105" fmla="+- 0 8509 8509"/>
                <a:gd name="T106" fmla="*/ T105 w 2445"/>
                <a:gd name="T107" fmla="*/ 0 h 1826"/>
                <a:gd name="T108" fmla="+- 0 8598 8509"/>
                <a:gd name="T109" fmla="*/ T108 w 2445"/>
                <a:gd name="T110" fmla="*/ 113 h 1826"/>
                <a:gd name="T111" fmla="+- 0 8700 8509"/>
                <a:gd name="T112" fmla="*/ T111 w 2445"/>
                <a:gd name="T113" fmla="*/ 228 h 1826"/>
                <a:gd name="T114" fmla="+- 0 8968 8509"/>
                <a:gd name="T115" fmla="*/ T114 w 2445"/>
                <a:gd name="T116" fmla="*/ 510 h 1826"/>
                <a:gd name="T117" fmla="+- 0 9081 8509"/>
                <a:gd name="T118" fmla="*/ T117 w 2445"/>
                <a:gd name="T119" fmla="*/ 623 h 1826"/>
                <a:gd name="T120" fmla="+- 0 9197 8509"/>
                <a:gd name="T121" fmla="*/ T120 w 2445"/>
                <a:gd name="T122" fmla="*/ 732 h 1826"/>
                <a:gd name="T123" fmla="+- 0 9316 8509"/>
                <a:gd name="T124" fmla="*/ T123 w 2445"/>
                <a:gd name="T125" fmla="*/ 839 h 1826"/>
                <a:gd name="T126" fmla="+- 0 9438 8509"/>
                <a:gd name="T127" fmla="*/ T126 w 2445"/>
                <a:gd name="T128" fmla="*/ 943 h 1826"/>
                <a:gd name="T129" fmla="+- 0 9687 8509"/>
                <a:gd name="T130" fmla="*/ T129 w 2445"/>
                <a:gd name="T131" fmla="*/ 1146 h 1826"/>
                <a:gd name="T132" fmla="+- 0 9813 8509"/>
                <a:gd name="T133" fmla="*/ T132 w 2445"/>
                <a:gd name="T134" fmla="*/ 1245 h 1826"/>
                <a:gd name="T135" fmla="+- 0 9941 8509"/>
                <a:gd name="T136" fmla="*/ T135 w 2445"/>
                <a:gd name="T137" fmla="*/ 1342 h 1826"/>
                <a:gd name="T138" fmla="+- 0 10070 8509"/>
                <a:gd name="T139" fmla="*/ T138 w 2445"/>
                <a:gd name="T140" fmla="*/ 1436 h 1826"/>
                <a:gd name="T141" fmla="+- 0 10202 8509"/>
                <a:gd name="T142" fmla="*/ T141 w 2445"/>
                <a:gd name="T143" fmla="*/ 1528 h 1826"/>
                <a:gd name="T144" fmla="+- 0 10335 8509"/>
                <a:gd name="T145" fmla="*/ T144 w 2445"/>
                <a:gd name="T146" fmla="*/ 1617 h 1826"/>
                <a:gd name="T147" fmla="+- 0 10471 8509"/>
                <a:gd name="T148" fmla="*/ T147 w 2445"/>
                <a:gd name="T149" fmla="*/ 1703 h 1826"/>
                <a:gd name="T150" fmla="+- 0 10595 8509"/>
                <a:gd name="T151" fmla="*/ T150 w 2445"/>
                <a:gd name="T152" fmla="*/ 1767 h 1826"/>
                <a:gd name="T153" fmla="+- 0 10725 8509"/>
                <a:gd name="T154" fmla="*/ T153 w 2445"/>
                <a:gd name="T155" fmla="*/ 1819 h 1826"/>
                <a:gd name="T156" fmla="+- 0 10850 8509"/>
                <a:gd name="T157" fmla="*/ T156 w 2445"/>
                <a:gd name="T158" fmla="*/ 1810 h 1826"/>
                <a:gd name="T159" fmla="+- 0 10943 8509"/>
                <a:gd name="T160" fmla="*/ T159 w 2445"/>
                <a:gd name="T161" fmla="*/ 1735 h 1826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  <a:cxn ang="0">
                  <a:pos x="T136" y="T137"/>
                </a:cxn>
                <a:cxn ang="0">
                  <a:pos x="T139" y="T140"/>
                </a:cxn>
                <a:cxn ang="0">
                  <a:pos x="T142" y="T143"/>
                </a:cxn>
                <a:cxn ang="0">
                  <a:pos x="T145" y="T146"/>
                </a:cxn>
                <a:cxn ang="0">
                  <a:pos x="T148" y="T149"/>
                </a:cxn>
                <a:cxn ang="0">
                  <a:pos x="T151" y="T152"/>
                </a:cxn>
                <a:cxn ang="0">
                  <a:pos x="T154" y="T155"/>
                </a:cxn>
                <a:cxn ang="0">
                  <a:pos x="T157" y="T158"/>
                </a:cxn>
                <a:cxn ang="0">
                  <a:pos x="T160" y="T161"/>
                </a:cxn>
              </a:cxnLst>
              <a:rect l="0" t="0" r="r" b="b"/>
              <a:pathLst>
                <a:path w="2445" h="1826">
                  <a:moveTo>
                    <a:pt x="1683" y="492"/>
                  </a:moveTo>
                  <a:lnTo>
                    <a:pt x="1667" y="468"/>
                  </a:lnTo>
                  <a:lnTo>
                    <a:pt x="1635" y="453"/>
                  </a:lnTo>
                  <a:lnTo>
                    <a:pt x="1604" y="442"/>
                  </a:lnTo>
                  <a:lnTo>
                    <a:pt x="1532" y="410"/>
                  </a:lnTo>
                  <a:lnTo>
                    <a:pt x="1461" y="376"/>
                  </a:lnTo>
                  <a:lnTo>
                    <a:pt x="1390" y="340"/>
                  </a:lnTo>
                  <a:lnTo>
                    <a:pt x="1321" y="303"/>
                  </a:lnTo>
                  <a:lnTo>
                    <a:pt x="1252" y="264"/>
                  </a:lnTo>
                  <a:lnTo>
                    <a:pt x="1184" y="225"/>
                  </a:lnTo>
                  <a:lnTo>
                    <a:pt x="1117" y="184"/>
                  </a:lnTo>
                  <a:lnTo>
                    <a:pt x="1050" y="143"/>
                  </a:lnTo>
                  <a:lnTo>
                    <a:pt x="984" y="101"/>
                  </a:lnTo>
                  <a:lnTo>
                    <a:pt x="917" y="58"/>
                  </a:lnTo>
                  <a:lnTo>
                    <a:pt x="842" y="16"/>
                  </a:lnTo>
                  <a:lnTo>
                    <a:pt x="794" y="0"/>
                  </a:lnTo>
                  <a:lnTo>
                    <a:pt x="601" y="0"/>
                  </a:lnTo>
                  <a:lnTo>
                    <a:pt x="614" y="21"/>
                  </a:lnTo>
                  <a:lnTo>
                    <a:pt x="637" y="42"/>
                  </a:lnTo>
                  <a:lnTo>
                    <a:pt x="688" y="75"/>
                  </a:lnTo>
                  <a:lnTo>
                    <a:pt x="754" y="122"/>
                  </a:lnTo>
                  <a:lnTo>
                    <a:pt x="821" y="169"/>
                  </a:lnTo>
                  <a:lnTo>
                    <a:pt x="889" y="214"/>
                  </a:lnTo>
                  <a:lnTo>
                    <a:pt x="957" y="258"/>
                  </a:lnTo>
                  <a:lnTo>
                    <a:pt x="1026" y="301"/>
                  </a:lnTo>
                  <a:lnTo>
                    <a:pt x="1096" y="342"/>
                  </a:lnTo>
                  <a:lnTo>
                    <a:pt x="1166" y="384"/>
                  </a:lnTo>
                  <a:lnTo>
                    <a:pt x="1237" y="424"/>
                  </a:lnTo>
                  <a:lnTo>
                    <a:pt x="1521" y="583"/>
                  </a:lnTo>
                  <a:lnTo>
                    <a:pt x="1570" y="600"/>
                  </a:lnTo>
                  <a:lnTo>
                    <a:pt x="1611" y="593"/>
                  </a:lnTo>
                  <a:lnTo>
                    <a:pt x="1644" y="569"/>
                  </a:lnTo>
                  <a:lnTo>
                    <a:pt x="1671" y="534"/>
                  </a:lnTo>
                  <a:lnTo>
                    <a:pt x="1683" y="492"/>
                  </a:lnTo>
                  <a:moveTo>
                    <a:pt x="2444" y="1679"/>
                  </a:moveTo>
                  <a:lnTo>
                    <a:pt x="2425" y="1634"/>
                  </a:lnTo>
                  <a:lnTo>
                    <a:pt x="2390" y="1597"/>
                  </a:lnTo>
                  <a:lnTo>
                    <a:pt x="2352" y="1563"/>
                  </a:lnTo>
                  <a:lnTo>
                    <a:pt x="2326" y="1540"/>
                  </a:lnTo>
                  <a:lnTo>
                    <a:pt x="2297" y="1521"/>
                  </a:lnTo>
                  <a:lnTo>
                    <a:pt x="2266" y="1504"/>
                  </a:lnTo>
                  <a:lnTo>
                    <a:pt x="2234" y="1489"/>
                  </a:lnTo>
                  <a:lnTo>
                    <a:pt x="2160" y="1458"/>
                  </a:lnTo>
                  <a:lnTo>
                    <a:pt x="2087" y="1426"/>
                  </a:lnTo>
                  <a:lnTo>
                    <a:pt x="2015" y="1392"/>
                  </a:lnTo>
                  <a:lnTo>
                    <a:pt x="1943" y="1357"/>
                  </a:lnTo>
                  <a:lnTo>
                    <a:pt x="1872" y="1321"/>
                  </a:lnTo>
                  <a:lnTo>
                    <a:pt x="1801" y="1283"/>
                  </a:lnTo>
                  <a:lnTo>
                    <a:pt x="1732" y="1245"/>
                  </a:lnTo>
                  <a:lnTo>
                    <a:pt x="1662" y="1205"/>
                  </a:lnTo>
                  <a:lnTo>
                    <a:pt x="1594" y="1165"/>
                  </a:lnTo>
                  <a:lnTo>
                    <a:pt x="1526" y="1123"/>
                  </a:lnTo>
                  <a:lnTo>
                    <a:pt x="1458" y="1081"/>
                  </a:lnTo>
                  <a:lnTo>
                    <a:pt x="1391" y="1039"/>
                  </a:lnTo>
                  <a:lnTo>
                    <a:pt x="1324" y="995"/>
                  </a:lnTo>
                  <a:lnTo>
                    <a:pt x="1191" y="907"/>
                  </a:lnTo>
                  <a:lnTo>
                    <a:pt x="927" y="727"/>
                  </a:lnTo>
                  <a:lnTo>
                    <a:pt x="861" y="681"/>
                  </a:lnTo>
                  <a:lnTo>
                    <a:pt x="795" y="634"/>
                  </a:lnTo>
                  <a:lnTo>
                    <a:pt x="730" y="586"/>
                  </a:lnTo>
                  <a:lnTo>
                    <a:pt x="665" y="538"/>
                  </a:lnTo>
                  <a:lnTo>
                    <a:pt x="601" y="488"/>
                  </a:lnTo>
                  <a:lnTo>
                    <a:pt x="538" y="438"/>
                  </a:lnTo>
                  <a:lnTo>
                    <a:pt x="475" y="387"/>
                  </a:lnTo>
                  <a:lnTo>
                    <a:pt x="413" y="334"/>
                  </a:lnTo>
                  <a:lnTo>
                    <a:pt x="352" y="281"/>
                  </a:lnTo>
                  <a:lnTo>
                    <a:pt x="292" y="227"/>
                  </a:lnTo>
                  <a:lnTo>
                    <a:pt x="233" y="171"/>
                  </a:lnTo>
                  <a:lnTo>
                    <a:pt x="174" y="115"/>
                  </a:lnTo>
                  <a:lnTo>
                    <a:pt x="117" y="57"/>
                  </a:lnTo>
                  <a:lnTo>
                    <a:pt x="63" y="0"/>
                  </a:lnTo>
                  <a:lnTo>
                    <a:pt x="0" y="0"/>
                  </a:lnTo>
                  <a:lnTo>
                    <a:pt x="40" y="54"/>
                  </a:lnTo>
                  <a:lnTo>
                    <a:pt x="89" y="113"/>
                  </a:lnTo>
                  <a:lnTo>
                    <a:pt x="139" y="171"/>
                  </a:lnTo>
                  <a:lnTo>
                    <a:pt x="191" y="228"/>
                  </a:lnTo>
                  <a:lnTo>
                    <a:pt x="403" y="453"/>
                  </a:lnTo>
                  <a:lnTo>
                    <a:pt x="459" y="510"/>
                  </a:lnTo>
                  <a:lnTo>
                    <a:pt x="515" y="567"/>
                  </a:lnTo>
                  <a:lnTo>
                    <a:pt x="572" y="623"/>
                  </a:lnTo>
                  <a:lnTo>
                    <a:pt x="629" y="678"/>
                  </a:lnTo>
                  <a:lnTo>
                    <a:pt x="688" y="732"/>
                  </a:lnTo>
                  <a:lnTo>
                    <a:pt x="747" y="786"/>
                  </a:lnTo>
                  <a:lnTo>
                    <a:pt x="807" y="839"/>
                  </a:lnTo>
                  <a:lnTo>
                    <a:pt x="867" y="891"/>
                  </a:lnTo>
                  <a:lnTo>
                    <a:pt x="929" y="943"/>
                  </a:lnTo>
                  <a:lnTo>
                    <a:pt x="1053" y="1045"/>
                  </a:lnTo>
                  <a:lnTo>
                    <a:pt x="1178" y="1146"/>
                  </a:lnTo>
                  <a:lnTo>
                    <a:pt x="1241" y="1195"/>
                  </a:lnTo>
                  <a:lnTo>
                    <a:pt x="1304" y="1245"/>
                  </a:lnTo>
                  <a:lnTo>
                    <a:pt x="1368" y="1294"/>
                  </a:lnTo>
                  <a:lnTo>
                    <a:pt x="1432" y="1342"/>
                  </a:lnTo>
                  <a:lnTo>
                    <a:pt x="1497" y="1389"/>
                  </a:lnTo>
                  <a:lnTo>
                    <a:pt x="1561" y="1436"/>
                  </a:lnTo>
                  <a:lnTo>
                    <a:pt x="1627" y="1483"/>
                  </a:lnTo>
                  <a:lnTo>
                    <a:pt x="1693" y="1528"/>
                  </a:lnTo>
                  <a:lnTo>
                    <a:pt x="1759" y="1573"/>
                  </a:lnTo>
                  <a:lnTo>
                    <a:pt x="1826" y="1617"/>
                  </a:lnTo>
                  <a:lnTo>
                    <a:pt x="1894" y="1661"/>
                  </a:lnTo>
                  <a:lnTo>
                    <a:pt x="1962" y="1703"/>
                  </a:lnTo>
                  <a:lnTo>
                    <a:pt x="2023" y="1737"/>
                  </a:lnTo>
                  <a:lnTo>
                    <a:pt x="2086" y="1767"/>
                  </a:lnTo>
                  <a:lnTo>
                    <a:pt x="2151" y="1794"/>
                  </a:lnTo>
                  <a:lnTo>
                    <a:pt x="2216" y="1819"/>
                  </a:lnTo>
                  <a:lnTo>
                    <a:pt x="2276" y="1826"/>
                  </a:lnTo>
                  <a:lnTo>
                    <a:pt x="2341" y="1810"/>
                  </a:lnTo>
                  <a:lnTo>
                    <a:pt x="2398" y="1778"/>
                  </a:lnTo>
                  <a:lnTo>
                    <a:pt x="2434" y="1735"/>
                  </a:lnTo>
                  <a:lnTo>
                    <a:pt x="2444" y="1679"/>
                  </a:lnTo>
                </a:path>
              </a:pathLst>
            </a:custGeom>
            <a:solidFill>
              <a:srgbClr val="8FD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59" name="CuadroTexto 58"/>
          <p:cNvSpPr txBox="1"/>
          <p:nvPr userDrawn="1"/>
        </p:nvSpPr>
        <p:spPr>
          <a:xfrm>
            <a:off x="0" y="6398855"/>
            <a:ext cx="12192000" cy="400110"/>
          </a:xfrm>
          <a:prstGeom prst="rect">
            <a:avLst/>
          </a:prstGeom>
          <a:solidFill>
            <a:srgbClr val="146D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www.consolacionbenicarlo.org</a:t>
            </a:r>
          </a:p>
        </p:txBody>
      </p:sp>
      <p:grpSp>
        <p:nvGrpSpPr>
          <p:cNvPr id="2" name="Group 2"/>
          <p:cNvGrpSpPr>
            <a:grpSpLocks/>
          </p:cNvGrpSpPr>
          <p:nvPr userDrawn="1"/>
        </p:nvGrpSpPr>
        <p:grpSpPr bwMode="auto">
          <a:xfrm rot="5400000">
            <a:off x="-1440657" y="4115294"/>
            <a:ext cx="3629025" cy="747712"/>
            <a:chOff x="6191" y="7212"/>
            <a:chExt cx="5715" cy="1179"/>
          </a:xfrm>
        </p:grpSpPr>
        <p:sp>
          <p:nvSpPr>
            <p:cNvPr id="3" name="Freeform 3"/>
            <p:cNvSpPr>
              <a:spLocks/>
            </p:cNvSpPr>
            <p:nvPr/>
          </p:nvSpPr>
          <p:spPr bwMode="auto">
            <a:xfrm>
              <a:off x="6191" y="7931"/>
              <a:ext cx="5576" cy="460"/>
            </a:xfrm>
            <a:custGeom>
              <a:avLst/>
              <a:gdLst>
                <a:gd name="T0" fmla="+- 0 8905 6191"/>
                <a:gd name="T1" fmla="*/ T0 w 5576"/>
                <a:gd name="T2" fmla="+- 0 7931 7931"/>
                <a:gd name="T3" fmla="*/ 7931 h 460"/>
                <a:gd name="T4" fmla="+- 0 8826 6191"/>
                <a:gd name="T5" fmla="*/ T4 w 5576"/>
                <a:gd name="T6" fmla="+- 0 7931 7931"/>
                <a:gd name="T7" fmla="*/ 7931 h 460"/>
                <a:gd name="T8" fmla="+- 0 8747 6191"/>
                <a:gd name="T9" fmla="*/ T8 w 5576"/>
                <a:gd name="T10" fmla="+- 0 7932 7931"/>
                <a:gd name="T11" fmla="*/ 7932 h 460"/>
                <a:gd name="T12" fmla="+- 0 8668 6191"/>
                <a:gd name="T13" fmla="*/ T12 w 5576"/>
                <a:gd name="T14" fmla="+- 0 7933 7931"/>
                <a:gd name="T15" fmla="*/ 7933 h 460"/>
                <a:gd name="T16" fmla="+- 0 8588 6191"/>
                <a:gd name="T17" fmla="*/ T16 w 5576"/>
                <a:gd name="T18" fmla="+- 0 7936 7931"/>
                <a:gd name="T19" fmla="*/ 7936 h 460"/>
                <a:gd name="T20" fmla="+- 0 8509 6191"/>
                <a:gd name="T21" fmla="*/ T20 w 5576"/>
                <a:gd name="T22" fmla="+- 0 7941 7931"/>
                <a:gd name="T23" fmla="*/ 7941 h 460"/>
                <a:gd name="T24" fmla="+- 0 8430 6191"/>
                <a:gd name="T25" fmla="*/ T24 w 5576"/>
                <a:gd name="T26" fmla="+- 0 7946 7931"/>
                <a:gd name="T27" fmla="*/ 7946 h 460"/>
                <a:gd name="T28" fmla="+- 0 8351 6191"/>
                <a:gd name="T29" fmla="*/ T28 w 5576"/>
                <a:gd name="T30" fmla="+- 0 7953 7931"/>
                <a:gd name="T31" fmla="*/ 7953 h 460"/>
                <a:gd name="T32" fmla="+- 0 8273 6191"/>
                <a:gd name="T33" fmla="*/ T32 w 5576"/>
                <a:gd name="T34" fmla="+- 0 7961 7931"/>
                <a:gd name="T35" fmla="*/ 7961 h 460"/>
                <a:gd name="T36" fmla="+- 0 8192 6191"/>
                <a:gd name="T37" fmla="*/ T36 w 5576"/>
                <a:gd name="T38" fmla="+- 0 7968 7931"/>
                <a:gd name="T39" fmla="*/ 7968 h 460"/>
                <a:gd name="T40" fmla="+- 0 8029 6191"/>
                <a:gd name="T41" fmla="*/ T40 w 5576"/>
                <a:gd name="T42" fmla="+- 0 7977 7931"/>
                <a:gd name="T43" fmla="*/ 7977 h 460"/>
                <a:gd name="T44" fmla="+- 0 7948 6191"/>
                <a:gd name="T45" fmla="*/ T44 w 5576"/>
                <a:gd name="T46" fmla="+- 0 7981 7931"/>
                <a:gd name="T47" fmla="*/ 7981 h 460"/>
                <a:gd name="T48" fmla="+- 0 7868 6191"/>
                <a:gd name="T49" fmla="*/ T48 w 5576"/>
                <a:gd name="T50" fmla="+- 0 7989 7931"/>
                <a:gd name="T51" fmla="*/ 7989 h 460"/>
                <a:gd name="T52" fmla="+- 0 7789 6191"/>
                <a:gd name="T53" fmla="*/ T52 w 5576"/>
                <a:gd name="T54" fmla="+- 0 8002 7931"/>
                <a:gd name="T55" fmla="*/ 8002 h 460"/>
                <a:gd name="T56" fmla="+- 0 7711 6191"/>
                <a:gd name="T57" fmla="*/ T56 w 5576"/>
                <a:gd name="T58" fmla="+- 0 8018 7931"/>
                <a:gd name="T59" fmla="*/ 8018 h 460"/>
                <a:gd name="T60" fmla="+- 0 7005 6191"/>
                <a:gd name="T61" fmla="*/ T60 w 5576"/>
                <a:gd name="T62" fmla="+- 0 8154 7931"/>
                <a:gd name="T63" fmla="*/ 8154 h 460"/>
                <a:gd name="T64" fmla="+- 0 6924 6191"/>
                <a:gd name="T65" fmla="*/ T64 w 5576"/>
                <a:gd name="T66" fmla="+- 0 8172 7931"/>
                <a:gd name="T67" fmla="*/ 8172 h 460"/>
                <a:gd name="T68" fmla="+- 0 6844 6191"/>
                <a:gd name="T69" fmla="*/ T68 w 5576"/>
                <a:gd name="T70" fmla="+- 0 8190 7931"/>
                <a:gd name="T71" fmla="*/ 8190 h 460"/>
                <a:gd name="T72" fmla="+- 0 6764 6191"/>
                <a:gd name="T73" fmla="*/ T72 w 5576"/>
                <a:gd name="T74" fmla="+- 0 8210 7931"/>
                <a:gd name="T75" fmla="*/ 8210 h 460"/>
                <a:gd name="T76" fmla="+- 0 6684 6191"/>
                <a:gd name="T77" fmla="*/ T76 w 5576"/>
                <a:gd name="T78" fmla="+- 0 8231 7931"/>
                <a:gd name="T79" fmla="*/ 8231 h 460"/>
                <a:gd name="T80" fmla="+- 0 6605 6191"/>
                <a:gd name="T81" fmla="*/ T80 w 5576"/>
                <a:gd name="T82" fmla="+- 0 8253 7931"/>
                <a:gd name="T83" fmla="*/ 8253 h 460"/>
                <a:gd name="T84" fmla="+- 0 6526 6191"/>
                <a:gd name="T85" fmla="*/ T84 w 5576"/>
                <a:gd name="T86" fmla="+- 0 8276 7931"/>
                <a:gd name="T87" fmla="*/ 8276 h 460"/>
                <a:gd name="T88" fmla="+- 0 6448 6191"/>
                <a:gd name="T89" fmla="*/ T88 w 5576"/>
                <a:gd name="T90" fmla="+- 0 8301 7931"/>
                <a:gd name="T91" fmla="*/ 8301 h 460"/>
                <a:gd name="T92" fmla="+- 0 6370 6191"/>
                <a:gd name="T93" fmla="*/ T92 w 5576"/>
                <a:gd name="T94" fmla="+- 0 8326 7931"/>
                <a:gd name="T95" fmla="*/ 8326 h 460"/>
                <a:gd name="T96" fmla="+- 0 6292 6191"/>
                <a:gd name="T97" fmla="*/ T96 w 5576"/>
                <a:gd name="T98" fmla="+- 0 8354 7931"/>
                <a:gd name="T99" fmla="*/ 8354 h 460"/>
                <a:gd name="T100" fmla="+- 0 6215 6191"/>
                <a:gd name="T101" fmla="*/ T100 w 5576"/>
                <a:gd name="T102" fmla="+- 0 8382 7931"/>
                <a:gd name="T103" fmla="*/ 8382 h 460"/>
                <a:gd name="T104" fmla="+- 0 6198 6191"/>
                <a:gd name="T105" fmla="*/ T104 w 5576"/>
                <a:gd name="T106" fmla="+- 0 8388 7931"/>
                <a:gd name="T107" fmla="*/ 8388 h 460"/>
                <a:gd name="T108" fmla="+- 0 6191 6191"/>
                <a:gd name="T109" fmla="*/ T108 w 5576"/>
                <a:gd name="T110" fmla="+- 0 8391 7931"/>
                <a:gd name="T111" fmla="*/ 8391 h 460"/>
                <a:gd name="T112" fmla="+- 0 11767 6191"/>
                <a:gd name="T113" fmla="*/ T112 w 5576"/>
                <a:gd name="T114" fmla="+- 0 8391 7931"/>
                <a:gd name="T115" fmla="*/ 8391 h 460"/>
                <a:gd name="T116" fmla="+- 0 11746 6191"/>
                <a:gd name="T117" fmla="*/ T116 w 5576"/>
                <a:gd name="T118" fmla="+- 0 8383 7931"/>
                <a:gd name="T119" fmla="*/ 8383 h 460"/>
                <a:gd name="T120" fmla="+- 0 11724 6191"/>
                <a:gd name="T121" fmla="*/ T120 w 5576"/>
                <a:gd name="T122" fmla="+- 0 8377 7931"/>
                <a:gd name="T123" fmla="*/ 8377 h 460"/>
                <a:gd name="T124" fmla="+- 0 11648 6191"/>
                <a:gd name="T125" fmla="*/ T124 w 5576"/>
                <a:gd name="T126" fmla="+- 0 8353 7931"/>
                <a:gd name="T127" fmla="*/ 8353 h 460"/>
                <a:gd name="T128" fmla="+- 0 11495 6191"/>
                <a:gd name="T129" fmla="*/ T128 w 5576"/>
                <a:gd name="T130" fmla="+- 0 8308 7931"/>
                <a:gd name="T131" fmla="*/ 8308 h 460"/>
                <a:gd name="T132" fmla="+- 0 11341 6191"/>
                <a:gd name="T133" fmla="*/ T132 w 5576"/>
                <a:gd name="T134" fmla="+- 0 8265 7931"/>
                <a:gd name="T135" fmla="*/ 8265 h 460"/>
                <a:gd name="T136" fmla="+- 0 11187 6191"/>
                <a:gd name="T137" fmla="*/ T136 w 5576"/>
                <a:gd name="T138" fmla="+- 0 8224 7931"/>
                <a:gd name="T139" fmla="*/ 8224 h 460"/>
                <a:gd name="T140" fmla="+- 0 11032 6191"/>
                <a:gd name="T141" fmla="*/ T140 w 5576"/>
                <a:gd name="T142" fmla="+- 0 8185 7931"/>
                <a:gd name="T143" fmla="*/ 8185 h 460"/>
                <a:gd name="T144" fmla="+- 0 10877 6191"/>
                <a:gd name="T145" fmla="*/ T144 w 5576"/>
                <a:gd name="T146" fmla="+- 0 8149 7931"/>
                <a:gd name="T147" fmla="*/ 8149 h 460"/>
                <a:gd name="T148" fmla="+- 0 10722 6191"/>
                <a:gd name="T149" fmla="*/ T148 w 5576"/>
                <a:gd name="T150" fmla="+- 0 8115 7931"/>
                <a:gd name="T151" fmla="*/ 8115 h 460"/>
                <a:gd name="T152" fmla="+- 0 10566 6191"/>
                <a:gd name="T153" fmla="*/ T152 w 5576"/>
                <a:gd name="T154" fmla="+- 0 8084 7931"/>
                <a:gd name="T155" fmla="*/ 8084 h 460"/>
                <a:gd name="T156" fmla="+- 0 10409 6191"/>
                <a:gd name="T157" fmla="*/ T156 w 5576"/>
                <a:gd name="T158" fmla="+- 0 8056 7931"/>
                <a:gd name="T159" fmla="*/ 8056 h 460"/>
                <a:gd name="T160" fmla="+- 0 10252 6191"/>
                <a:gd name="T161" fmla="*/ T160 w 5576"/>
                <a:gd name="T162" fmla="+- 0 8031 7931"/>
                <a:gd name="T163" fmla="*/ 8031 h 460"/>
                <a:gd name="T164" fmla="+- 0 10095 6191"/>
                <a:gd name="T165" fmla="*/ T164 w 5576"/>
                <a:gd name="T166" fmla="+- 0 8008 7931"/>
                <a:gd name="T167" fmla="*/ 8008 h 460"/>
                <a:gd name="T168" fmla="+- 0 9937 6191"/>
                <a:gd name="T169" fmla="*/ T168 w 5576"/>
                <a:gd name="T170" fmla="+- 0 7989 7931"/>
                <a:gd name="T171" fmla="*/ 7989 h 460"/>
                <a:gd name="T172" fmla="+- 0 9778 6191"/>
                <a:gd name="T173" fmla="*/ T172 w 5576"/>
                <a:gd name="T174" fmla="+- 0 7972 7931"/>
                <a:gd name="T175" fmla="*/ 7972 h 460"/>
                <a:gd name="T176" fmla="+- 0 9619 6191"/>
                <a:gd name="T177" fmla="*/ T176 w 5576"/>
                <a:gd name="T178" fmla="+- 0 7958 7931"/>
                <a:gd name="T179" fmla="*/ 7958 h 460"/>
                <a:gd name="T180" fmla="+- 0 9539 6191"/>
                <a:gd name="T181" fmla="*/ T180 w 5576"/>
                <a:gd name="T182" fmla="+- 0 7953 7931"/>
                <a:gd name="T183" fmla="*/ 7953 h 460"/>
                <a:gd name="T184" fmla="+- 0 9459 6191"/>
                <a:gd name="T185" fmla="*/ T184 w 5576"/>
                <a:gd name="T186" fmla="+- 0 7948 7931"/>
                <a:gd name="T187" fmla="*/ 7948 h 460"/>
                <a:gd name="T188" fmla="+- 0 9221 6191"/>
                <a:gd name="T189" fmla="*/ T188 w 5576"/>
                <a:gd name="T190" fmla="+- 0 7938 7931"/>
                <a:gd name="T191" fmla="*/ 7938 h 460"/>
                <a:gd name="T192" fmla="+- 0 9063 6191"/>
                <a:gd name="T193" fmla="*/ T192 w 5576"/>
                <a:gd name="T194" fmla="+- 0 7933 7931"/>
                <a:gd name="T195" fmla="*/ 7933 h 460"/>
                <a:gd name="T196" fmla="+- 0 8905 6191"/>
                <a:gd name="T197" fmla="*/ T196 w 5576"/>
                <a:gd name="T198" fmla="+- 0 7931 7931"/>
                <a:gd name="T199" fmla="*/ 7931 h 4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5576" h="460">
                  <a:moveTo>
                    <a:pt x="2714" y="0"/>
                  </a:moveTo>
                  <a:lnTo>
                    <a:pt x="2635" y="0"/>
                  </a:lnTo>
                  <a:lnTo>
                    <a:pt x="2556" y="1"/>
                  </a:lnTo>
                  <a:lnTo>
                    <a:pt x="2477" y="2"/>
                  </a:lnTo>
                  <a:lnTo>
                    <a:pt x="2397" y="5"/>
                  </a:lnTo>
                  <a:lnTo>
                    <a:pt x="2318" y="10"/>
                  </a:lnTo>
                  <a:lnTo>
                    <a:pt x="2239" y="15"/>
                  </a:lnTo>
                  <a:lnTo>
                    <a:pt x="2160" y="22"/>
                  </a:lnTo>
                  <a:lnTo>
                    <a:pt x="2082" y="30"/>
                  </a:lnTo>
                  <a:lnTo>
                    <a:pt x="2001" y="37"/>
                  </a:lnTo>
                  <a:lnTo>
                    <a:pt x="1838" y="46"/>
                  </a:lnTo>
                  <a:lnTo>
                    <a:pt x="1757" y="50"/>
                  </a:lnTo>
                  <a:lnTo>
                    <a:pt x="1677" y="58"/>
                  </a:lnTo>
                  <a:lnTo>
                    <a:pt x="1598" y="71"/>
                  </a:lnTo>
                  <a:lnTo>
                    <a:pt x="1520" y="87"/>
                  </a:lnTo>
                  <a:lnTo>
                    <a:pt x="814" y="223"/>
                  </a:lnTo>
                  <a:lnTo>
                    <a:pt x="733" y="241"/>
                  </a:lnTo>
                  <a:lnTo>
                    <a:pt x="653" y="259"/>
                  </a:lnTo>
                  <a:lnTo>
                    <a:pt x="573" y="279"/>
                  </a:lnTo>
                  <a:lnTo>
                    <a:pt x="493" y="300"/>
                  </a:lnTo>
                  <a:lnTo>
                    <a:pt x="414" y="322"/>
                  </a:lnTo>
                  <a:lnTo>
                    <a:pt x="335" y="345"/>
                  </a:lnTo>
                  <a:lnTo>
                    <a:pt x="257" y="370"/>
                  </a:lnTo>
                  <a:lnTo>
                    <a:pt x="179" y="395"/>
                  </a:lnTo>
                  <a:lnTo>
                    <a:pt x="101" y="423"/>
                  </a:lnTo>
                  <a:lnTo>
                    <a:pt x="24" y="451"/>
                  </a:lnTo>
                  <a:lnTo>
                    <a:pt x="7" y="457"/>
                  </a:lnTo>
                  <a:lnTo>
                    <a:pt x="0" y="460"/>
                  </a:lnTo>
                  <a:lnTo>
                    <a:pt x="5576" y="460"/>
                  </a:lnTo>
                  <a:lnTo>
                    <a:pt x="5555" y="452"/>
                  </a:lnTo>
                  <a:lnTo>
                    <a:pt x="5533" y="446"/>
                  </a:lnTo>
                  <a:lnTo>
                    <a:pt x="5457" y="422"/>
                  </a:lnTo>
                  <a:lnTo>
                    <a:pt x="5304" y="377"/>
                  </a:lnTo>
                  <a:lnTo>
                    <a:pt x="5150" y="334"/>
                  </a:lnTo>
                  <a:lnTo>
                    <a:pt x="4996" y="293"/>
                  </a:lnTo>
                  <a:lnTo>
                    <a:pt x="4841" y="254"/>
                  </a:lnTo>
                  <a:lnTo>
                    <a:pt x="4686" y="218"/>
                  </a:lnTo>
                  <a:lnTo>
                    <a:pt x="4531" y="184"/>
                  </a:lnTo>
                  <a:lnTo>
                    <a:pt x="4375" y="153"/>
                  </a:lnTo>
                  <a:lnTo>
                    <a:pt x="4218" y="125"/>
                  </a:lnTo>
                  <a:lnTo>
                    <a:pt x="4061" y="100"/>
                  </a:lnTo>
                  <a:lnTo>
                    <a:pt x="3904" y="77"/>
                  </a:lnTo>
                  <a:lnTo>
                    <a:pt x="3746" y="58"/>
                  </a:lnTo>
                  <a:lnTo>
                    <a:pt x="3587" y="41"/>
                  </a:lnTo>
                  <a:lnTo>
                    <a:pt x="3428" y="27"/>
                  </a:lnTo>
                  <a:lnTo>
                    <a:pt x="3348" y="22"/>
                  </a:lnTo>
                  <a:lnTo>
                    <a:pt x="3268" y="17"/>
                  </a:lnTo>
                  <a:lnTo>
                    <a:pt x="3030" y="7"/>
                  </a:lnTo>
                  <a:lnTo>
                    <a:pt x="2872" y="2"/>
                  </a:lnTo>
                  <a:lnTo>
                    <a:pt x="2714" y="0"/>
                  </a:lnTo>
                  <a:close/>
                </a:path>
              </a:pathLst>
            </a:custGeom>
            <a:solidFill>
              <a:srgbClr val="0C7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" name="AutoShape 4"/>
            <p:cNvSpPr>
              <a:spLocks/>
            </p:cNvSpPr>
            <p:nvPr/>
          </p:nvSpPr>
          <p:spPr bwMode="auto">
            <a:xfrm>
              <a:off x="6640" y="7212"/>
              <a:ext cx="5266" cy="767"/>
            </a:xfrm>
            <a:custGeom>
              <a:avLst/>
              <a:gdLst>
                <a:gd name="T0" fmla="+- 0 8864 6640"/>
                <a:gd name="T1" fmla="*/ T0 w 5266"/>
                <a:gd name="T2" fmla="+- 0 7440 7212"/>
                <a:gd name="T3" fmla="*/ 7440 h 767"/>
                <a:gd name="T4" fmla="+- 0 9108 6640"/>
                <a:gd name="T5" fmla="*/ T4 w 5266"/>
                <a:gd name="T6" fmla="+- 0 7444 7212"/>
                <a:gd name="T7" fmla="*/ 7444 h 767"/>
                <a:gd name="T8" fmla="+- 0 9433 6640"/>
                <a:gd name="T9" fmla="*/ T8 w 5266"/>
                <a:gd name="T10" fmla="+- 0 7458 7212"/>
                <a:gd name="T11" fmla="*/ 7458 h 767"/>
                <a:gd name="T12" fmla="+- 0 9753 6640"/>
                <a:gd name="T13" fmla="*/ T12 w 5266"/>
                <a:gd name="T14" fmla="+- 0 7481 7212"/>
                <a:gd name="T15" fmla="*/ 7481 h 767"/>
                <a:gd name="T16" fmla="+- 0 9906 6640"/>
                <a:gd name="T17" fmla="*/ T16 w 5266"/>
                <a:gd name="T18" fmla="+- 0 7496 7212"/>
                <a:gd name="T19" fmla="*/ 7496 h 767"/>
                <a:gd name="T20" fmla="+- 0 10059 6640"/>
                <a:gd name="T21" fmla="*/ T20 w 5266"/>
                <a:gd name="T22" fmla="+- 0 7515 7212"/>
                <a:gd name="T23" fmla="*/ 7515 h 767"/>
                <a:gd name="T24" fmla="+- 0 10211 6640"/>
                <a:gd name="T25" fmla="*/ T24 w 5266"/>
                <a:gd name="T26" fmla="+- 0 7537 7212"/>
                <a:gd name="T27" fmla="*/ 7537 h 767"/>
                <a:gd name="T28" fmla="+- 0 10362 6640"/>
                <a:gd name="T29" fmla="*/ T28 w 5266"/>
                <a:gd name="T30" fmla="+- 0 7564 7212"/>
                <a:gd name="T31" fmla="*/ 7564 h 767"/>
                <a:gd name="T32" fmla="+- 0 10512 6640"/>
                <a:gd name="T33" fmla="*/ T32 w 5266"/>
                <a:gd name="T34" fmla="+- 0 7595 7212"/>
                <a:gd name="T35" fmla="*/ 7595 h 767"/>
                <a:gd name="T36" fmla="+- 0 10828 6640"/>
                <a:gd name="T37" fmla="*/ T36 w 5266"/>
                <a:gd name="T38" fmla="+- 0 7667 7212"/>
                <a:gd name="T39" fmla="*/ 7667 h 767"/>
                <a:gd name="T40" fmla="+- 0 11219 6640"/>
                <a:gd name="T41" fmla="*/ T40 w 5266"/>
                <a:gd name="T42" fmla="+- 0 7769 7212"/>
                <a:gd name="T43" fmla="*/ 7769 h 767"/>
                <a:gd name="T44" fmla="+- 0 11529 6640"/>
                <a:gd name="T45" fmla="*/ T44 w 5266"/>
                <a:gd name="T46" fmla="+- 0 7860 7212"/>
                <a:gd name="T47" fmla="*/ 7860 h 767"/>
                <a:gd name="T48" fmla="+- 0 11836 6640"/>
                <a:gd name="T49" fmla="*/ T48 w 5266"/>
                <a:gd name="T50" fmla="+- 0 7961 7212"/>
                <a:gd name="T51" fmla="*/ 7961 h 767"/>
                <a:gd name="T52" fmla="+- 0 11879 6640"/>
                <a:gd name="T53" fmla="*/ T52 w 5266"/>
                <a:gd name="T54" fmla="+- 0 7979 7212"/>
                <a:gd name="T55" fmla="*/ 7979 h 767"/>
                <a:gd name="T56" fmla="+- 0 11906 6640"/>
                <a:gd name="T57" fmla="*/ T56 w 5266"/>
                <a:gd name="T58" fmla="+- 0 7970 7212"/>
                <a:gd name="T59" fmla="*/ 7970 h 767"/>
                <a:gd name="T60" fmla="+- 0 11889 6640"/>
                <a:gd name="T61" fmla="*/ T60 w 5266"/>
                <a:gd name="T62" fmla="+- 0 7835 7212"/>
                <a:gd name="T63" fmla="*/ 7835 h 767"/>
                <a:gd name="T64" fmla="+- 0 11854 6640"/>
                <a:gd name="T65" fmla="*/ T64 w 5266"/>
                <a:gd name="T66" fmla="+- 0 7817 7212"/>
                <a:gd name="T67" fmla="*/ 7817 h 767"/>
                <a:gd name="T68" fmla="+- 0 11816 6640"/>
                <a:gd name="T69" fmla="*/ T68 w 5266"/>
                <a:gd name="T70" fmla="+- 0 7802 7212"/>
                <a:gd name="T71" fmla="*/ 7802 h 767"/>
                <a:gd name="T72" fmla="+- 0 11316 6640"/>
                <a:gd name="T73" fmla="*/ T72 w 5266"/>
                <a:gd name="T74" fmla="+- 0 7621 7212"/>
                <a:gd name="T75" fmla="*/ 7621 h 767"/>
                <a:gd name="T76" fmla="+- 0 11160 6640"/>
                <a:gd name="T77" fmla="*/ T76 w 5266"/>
                <a:gd name="T78" fmla="+- 0 7570 7212"/>
                <a:gd name="T79" fmla="*/ 7570 h 767"/>
                <a:gd name="T80" fmla="+- 0 11004 6640"/>
                <a:gd name="T81" fmla="*/ T80 w 5266"/>
                <a:gd name="T82" fmla="+- 0 7522 7212"/>
                <a:gd name="T83" fmla="*/ 7522 h 767"/>
                <a:gd name="T84" fmla="+- 0 10847 6640"/>
                <a:gd name="T85" fmla="*/ T84 w 5266"/>
                <a:gd name="T86" fmla="+- 0 7477 7212"/>
                <a:gd name="T87" fmla="*/ 7477 h 767"/>
                <a:gd name="T88" fmla="+- 0 10704 6640"/>
                <a:gd name="T89" fmla="*/ T88 w 5266"/>
                <a:gd name="T90" fmla="+- 0 7440 7212"/>
                <a:gd name="T91" fmla="*/ 7440 h 767"/>
                <a:gd name="T92" fmla="+- 0 8774 6640"/>
                <a:gd name="T93" fmla="*/ T92 w 5266"/>
                <a:gd name="T94" fmla="+- 0 7213 7212"/>
                <a:gd name="T95" fmla="*/ 7213 h 767"/>
                <a:gd name="T96" fmla="+- 0 8614 6640"/>
                <a:gd name="T97" fmla="*/ T96 w 5266"/>
                <a:gd name="T98" fmla="+- 0 7219 7212"/>
                <a:gd name="T99" fmla="*/ 7219 h 767"/>
                <a:gd name="T100" fmla="+- 0 8056 6640"/>
                <a:gd name="T101" fmla="*/ T100 w 5266"/>
                <a:gd name="T102" fmla="+- 0 7228 7212"/>
                <a:gd name="T103" fmla="*/ 7228 h 767"/>
                <a:gd name="T104" fmla="+- 0 7897 6640"/>
                <a:gd name="T105" fmla="*/ T104 w 5266"/>
                <a:gd name="T106" fmla="+- 0 7235 7212"/>
                <a:gd name="T107" fmla="*/ 7235 h 767"/>
                <a:gd name="T108" fmla="+- 0 7736 6640"/>
                <a:gd name="T109" fmla="*/ T108 w 5266"/>
                <a:gd name="T110" fmla="+- 0 7248 7212"/>
                <a:gd name="T111" fmla="*/ 7248 h 767"/>
                <a:gd name="T112" fmla="+- 0 7576 6640"/>
                <a:gd name="T113" fmla="*/ T112 w 5266"/>
                <a:gd name="T114" fmla="+- 0 7267 7212"/>
                <a:gd name="T115" fmla="*/ 7267 h 767"/>
                <a:gd name="T116" fmla="+- 0 7339 6640"/>
                <a:gd name="T117" fmla="*/ T116 w 5266"/>
                <a:gd name="T118" fmla="+- 0 7305 7212"/>
                <a:gd name="T119" fmla="*/ 7305 h 767"/>
                <a:gd name="T120" fmla="+- 0 6786 6640"/>
                <a:gd name="T121" fmla="*/ T120 w 5266"/>
                <a:gd name="T122" fmla="+- 0 7402 7212"/>
                <a:gd name="T123" fmla="*/ 7402 h 767"/>
                <a:gd name="T124" fmla="+- 0 6667 6640"/>
                <a:gd name="T125" fmla="*/ T124 w 5266"/>
                <a:gd name="T126" fmla="+- 0 7484 7212"/>
                <a:gd name="T127" fmla="*/ 7484 h 767"/>
                <a:gd name="T128" fmla="+- 0 6642 6640"/>
                <a:gd name="T129" fmla="*/ T128 w 5266"/>
                <a:gd name="T130" fmla="+- 0 7630 7212"/>
                <a:gd name="T131" fmla="*/ 7630 h 767"/>
                <a:gd name="T132" fmla="+- 0 6723 6640"/>
                <a:gd name="T133" fmla="*/ T132 w 5266"/>
                <a:gd name="T134" fmla="+- 0 7710 7212"/>
                <a:gd name="T135" fmla="*/ 7710 h 767"/>
                <a:gd name="T136" fmla="+- 0 6830 6640"/>
                <a:gd name="T137" fmla="*/ T136 w 5266"/>
                <a:gd name="T138" fmla="+- 0 7690 7212"/>
                <a:gd name="T139" fmla="*/ 7690 h 767"/>
                <a:gd name="T140" fmla="+- 0 7140 6640"/>
                <a:gd name="T141" fmla="*/ T140 w 5266"/>
                <a:gd name="T142" fmla="+- 0 7620 7212"/>
                <a:gd name="T143" fmla="*/ 7620 h 767"/>
                <a:gd name="T144" fmla="+- 0 7296 6640"/>
                <a:gd name="T145" fmla="*/ T144 w 5266"/>
                <a:gd name="T146" fmla="+- 0 7589 7212"/>
                <a:gd name="T147" fmla="*/ 7589 h 767"/>
                <a:gd name="T148" fmla="+- 0 7453 6640"/>
                <a:gd name="T149" fmla="*/ T148 w 5266"/>
                <a:gd name="T150" fmla="+- 0 7562 7212"/>
                <a:gd name="T151" fmla="*/ 7562 h 767"/>
                <a:gd name="T152" fmla="+- 0 7919 6640"/>
                <a:gd name="T153" fmla="*/ T152 w 5266"/>
                <a:gd name="T154" fmla="+- 0 7499 7212"/>
                <a:gd name="T155" fmla="*/ 7499 h 767"/>
                <a:gd name="T156" fmla="+- 0 8230 6640"/>
                <a:gd name="T157" fmla="*/ T156 w 5266"/>
                <a:gd name="T158" fmla="+- 0 7467 7212"/>
                <a:gd name="T159" fmla="*/ 7467 h 767"/>
                <a:gd name="T160" fmla="+- 0 8386 6640"/>
                <a:gd name="T161" fmla="*/ T160 w 5266"/>
                <a:gd name="T162" fmla="+- 0 7455 7212"/>
                <a:gd name="T163" fmla="*/ 7455 h 767"/>
                <a:gd name="T164" fmla="+- 0 8542 6640"/>
                <a:gd name="T165" fmla="*/ T164 w 5266"/>
                <a:gd name="T166" fmla="+- 0 7446 7212"/>
                <a:gd name="T167" fmla="*/ 7446 h 767"/>
                <a:gd name="T168" fmla="+- 0 8783 6640"/>
                <a:gd name="T169" fmla="*/ T168 w 5266"/>
                <a:gd name="T170" fmla="+- 0 7441 7212"/>
                <a:gd name="T171" fmla="*/ 7441 h 767"/>
                <a:gd name="T172" fmla="+- 0 10689 6640"/>
                <a:gd name="T173" fmla="*/ T172 w 5266"/>
                <a:gd name="T174" fmla="+- 0 7436 7212"/>
                <a:gd name="T175" fmla="*/ 7436 h 767"/>
                <a:gd name="T176" fmla="+- 0 10530 6640"/>
                <a:gd name="T177" fmla="*/ T176 w 5266"/>
                <a:gd name="T178" fmla="+- 0 7399 7212"/>
                <a:gd name="T179" fmla="*/ 7399 h 767"/>
                <a:gd name="T180" fmla="+- 0 10371 6640"/>
                <a:gd name="T181" fmla="*/ T180 w 5266"/>
                <a:gd name="T182" fmla="+- 0 7365 7212"/>
                <a:gd name="T183" fmla="*/ 7365 h 767"/>
                <a:gd name="T184" fmla="+- 0 10210 6640"/>
                <a:gd name="T185" fmla="*/ T184 w 5266"/>
                <a:gd name="T186" fmla="+- 0 7335 7212"/>
                <a:gd name="T187" fmla="*/ 7335 h 767"/>
                <a:gd name="T188" fmla="+- 0 10049 6640"/>
                <a:gd name="T189" fmla="*/ T188 w 5266"/>
                <a:gd name="T190" fmla="+- 0 7309 7212"/>
                <a:gd name="T191" fmla="*/ 7309 h 767"/>
                <a:gd name="T192" fmla="+- 0 9809 6640"/>
                <a:gd name="T193" fmla="*/ T192 w 5266"/>
                <a:gd name="T194" fmla="+- 0 7276 7212"/>
                <a:gd name="T195" fmla="*/ 7276 h 767"/>
                <a:gd name="T196" fmla="+- 0 9492 6640"/>
                <a:gd name="T197" fmla="*/ T196 w 5266"/>
                <a:gd name="T198" fmla="+- 0 7242 7212"/>
                <a:gd name="T199" fmla="*/ 7242 h 767"/>
                <a:gd name="T200" fmla="+- 0 9253 6640"/>
                <a:gd name="T201" fmla="*/ T200 w 5266"/>
                <a:gd name="T202" fmla="+- 0 7224 7212"/>
                <a:gd name="T203" fmla="*/ 7224 h 767"/>
                <a:gd name="T204" fmla="+- 0 9094 6640"/>
                <a:gd name="T205" fmla="*/ T204 w 5266"/>
                <a:gd name="T206" fmla="+- 0 7216 7212"/>
                <a:gd name="T207" fmla="*/ 7216 h 767"/>
                <a:gd name="T208" fmla="+- 0 8934 6640"/>
                <a:gd name="T209" fmla="*/ T208 w 5266"/>
                <a:gd name="T210" fmla="+- 0 7213 7212"/>
                <a:gd name="T211" fmla="*/ 7213 h 7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5266" h="767">
                  <a:moveTo>
                    <a:pt x="4064" y="228"/>
                  </a:moveTo>
                  <a:lnTo>
                    <a:pt x="2224" y="228"/>
                  </a:lnTo>
                  <a:lnTo>
                    <a:pt x="2305" y="229"/>
                  </a:lnTo>
                  <a:lnTo>
                    <a:pt x="2468" y="232"/>
                  </a:lnTo>
                  <a:lnTo>
                    <a:pt x="2630" y="237"/>
                  </a:lnTo>
                  <a:lnTo>
                    <a:pt x="2793" y="246"/>
                  </a:lnTo>
                  <a:lnTo>
                    <a:pt x="2955" y="256"/>
                  </a:lnTo>
                  <a:lnTo>
                    <a:pt x="3113" y="269"/>
                  </a:lnTo>
                  <a:lnTo>
                    <a:pt x="3190" y="276"/>
                  </a:lnTo>
                  <a:lnTo>
                    <a:pt x="3266" y="284"/>
                  </a:lnTo>
                  <a:lnTo>
                    <a:pt x="3343" y="293"/>
                  </a:lnTo>
                  <a:lnTo>
                    <a:pt x="3419" y="303"/>
                  </a:lnTo>
                  <a:lnTo>
                    <a:pt x="3495" y="314"/>
                  </a:lnTo>
                  <a:lnTo>
                    <a:pt x="3571" y="325"/>
                  </a:lnTo>
                  <a:lnTo>
                    <a:pt x="3646" y="338"/>
                  </a:lnTo>
                  <a:lnTo>
                    <a:pt x="3722" y="352"/>
                  </a:lnTo>
                  <a:lnTo>
                    <a:pt x="3797" y="367"/>
                  </a:lnTo>
                  <a:lnTo>
                    <a:pt x="3872" y="383"/>
                  </a:lnTo>
                  <a:lnTo>
                    <a:pt x="3951" y="400"/>
                  </a:lnTo>
                  <a:lnTo>
                    <a:pt x="4188" y="455"/>
                  </a:lnTo>
                  <a:lnTo>
                    <a:pt x="4423" y="515"/>
                  </a:lnTo>
                  <a:lnTo>
                    <a:pt x="4579" y="557"/>
                  </a:lnTo>
                  <a:lnTo>
                    <a:pt x="4734" y="601"/>
                  </a:lnTo>
                  <a:lnTo>
                    <a:pt x="4889" y="648"/>
                  </a:lnTo>
                  <a:lnTo>
                    <a:pt x="5043" y="697"/>
                  </a:lnTo>
                  <a:lnTo>
                    <a:pt x="5196" y="749"/>
                  </a:lnTo>
                  <a:lnTo>
                    <a:pt x="5217" y="758"/>
                  </a:lnTo>
                  <a:lnTo>
                    <a:pt x="5239" y="767"/>
                  </a:lnTo>
                  <a:lnTo>
                    <a:pt x="5259" y="766"/>
                  </a:lnTo>
                  <a:lnTo>
                    <a:pt x="5266" y="758"/>
                  </a:lnTo>
                  <a:lnTo>
                    <a:pt x="5266" y="639"/>
                  </a:lnTo>
                  <a:lnTo>
                    <a:pt x="5249" y="623"/>
                  </a:lnTo>
                  <a:lnTo>
                    <a:pt x="5232" y="613"/>
                  </a:lnTo>
                  <a:lnTo>
                    <a:pt x="5214" y="605"/>
                  </a:lnTo>
                  <a:lnTo>
                    <a:pt x="5195" y="597"/>
                  </a:lnTo>
                  <a:lnTo>
                    <a:pt x="5176" y="590"/>
                  </a:lnTo>
                  <a:lnTo>
                    <a:pt x="4753" y="436"/>
                  </a:lnTo>
                  <a:lnTo>
                    <a:pt x="4676" y="409"/>
                  </a:lnTo>
                  <a:lnTo>
                    <a:pt x="4598" y="383"/>
                  </a:lnTo>
                  <a:lnTo>
                    <a:pt x="4520" y="358"/>
                  </a:lnTo>
                  <a:lnTo>
                    <a:pt x="4442" y="333"/>
                  </a:lnTo>
                  <a:lnTo>
                    <a:pt x="4364" y="310"/>
                  </a:lnTo>
                  <a:lnTo>
                    <a:pt x="4286" y="287"/>
                  </a:lnTo>
                  <a:lnTo>
                    <a:pt x="4207" y="265"/>
                  </a:lnTo>
                  <a:lnTo>
                    <a:pt x="4128" y="244"/>
                  </a:lnTo>
                  <a:lnTo>
                    <a:pt x="4064" y="228"/>
                  </a:lnTo>
                  <a:close/>
                  <a:moveTo>
                    <a:pt x="2214" y="0"/>
                  </a:moveTo>
                  <a:lnTo>
                    <a:pt x="2134" y="1"/>
                  </a:lnTo>
                  <a:lnTo>
                    <a:pt x="2054" y="3"/>
                  </a:lnTo>
                  <a:lnTo>
                    <a:pt x="1974" y="7"/>
                  </a:lnTo>
                  <a:lnTo>
                    <a:pt x="1895" y="9"/>
                  </a:lnTo>
                  <a:lnTo>
                    <a:pt x="1416" y="16"/>
                  </a:lnTo>
                  <a:lnTo>
                    <a:pt x="1336" y="19"/>
                  </a:lnTo>
                  <a:lnTo>
                    <a:pt x="1257" y="23"/>
                  </a:lnTo>
                  <a:lnTo>
                    <a:pt x="1176" y="28"/>
                  </a:lnTo>
                  <a:lnTo>
                    <a:pt x="1096" y="36"/>
                  </a:lnTo>
                  <a:lnTo>
                    <a:pt x="1016" y="45"/>
                  </a:lnTo>
                  <a:lnTo>
                    <a:pt x="936" y="55"/>
                  </a:lnTo>
                  <a:lnTo>
                    <a:pt x="857" y="67"/>
                  </a:lnTo>
                  <a:lnTo>
                    <a:pt x="699" y="93"/>
                  </a:lnTo>
                  <a:lnTo>
                    <a:pt x="304" y="164"/>
                  </a:lnTo>
                  <a:lnTo>
                    <a:pt x="146" y="190"/>
                  </a:lnTo>
                  <a:lnTo>
                    <a:pt x="78" y="218"/>
                  </a:lnTo>
                  <a:lnTo>
                    <a:pt x="27" y="272"/>
                  </a:lnTo>
                  <a:lnTo>
                    <a:pt x="0" y="342"/>
                  </a:lnTo>
                  <a:lnTo>
                    <a:pt x="2" y="418"/>
                  </a:lnTo>
                  <a:lnTo>
                    <a:pt x="35" y="479"/>
                  </a:lnTo>
                  <a:lnTo>
                    <a:pt x="83" y="498"/>
                  </a:lnTo>
                  <a:lnTo>
                    <a:pt x="137" y="492"/>
                  </a:lnTo>
                  <a:lnTo>
                    <a:pt x="190" y="478"/>
                  </a:lnTo>
                  <a:lnTo>
                    <a:pt x="345" y="442"/>
                  </a:lnTo>
                  <a:lnTo>
                    <a:pt x="500" y="408"/>
                  </a:lnTo>
                  <a:lnTo>
                    <a:pt x="578" y="392"/>
                  </a:lnTo>
                  <a:lnTo>
                    <a:pt x="656" y="377"/>
                  </a:lnTo>
                  <a:lnTo>
                    <a:pt x="734" y="363"/>
                  </a:lnTo>
                  <a:lnTo>
                    <a:pt x="813" y="350"/>
                  </a:lnTo>
                  <a:lnTo>
                    <a:pt x="1047" y="317"/>
                  </a:lnTo>
                  <a:lnTo>
                    <a:pt x="1279" y="287"/>
                  </a:lnTo>
                  <a:lnTo>
                    <a:pt x="1435" y="269"/>
                  </a:lnTo>
                  <a:lnTo>
                    <a:pt x="1590" y="255"/>
                  </a:lnTo>
                  <a:lnTo>
                    <a:pt x="1668" y="248"/>
                  </a:lnTo>
                  <a:lnTo>
                    <a:pt x="1746" y="243"/>
                  </a:lnTo>
                  <a:lnTo>
                    <a:pt x="1824" y="238"/>
                  </a:lnTo>
                  <a:lnTo>
                    <a:pt x="1902" y="234"/>
                  </a:lnTo>
                  <a:lnTo>
                    <a:pt x="1980" y="232"/>
                  </a:lnTo>
                  <a:lnTo>
                    <a:pt x="2143" y="229"/>
                  </a:lnTo>
                  <a:lnTo>
                    <a:pt x="4064" y="228"/>
                  </a:lnTo>
                  <a:lnTo>
                    <a:pt x="4049" y="224"/>
                  </a:lnTo>
                  <a:lnTo>
                    <a:pt x="3970" y="205"/>
                  </a:lnTo>
                  <a:lnTo>
                    <a:pt x="3890" y="187"/>
                  </a:lnTo>
                  <a:lnTo>
                    <a:pt x="3811" y="170"/>
                  </a:lnTo>
                  <a:lnTo>
                    <a:pt x="3731" y="153"/>
                  </a:lnTo>
                  <a:lnTo>
                    <a:pt x="3651" y="138"/>
                  </a:lnTo>
                  <a:lnTo>
                    <a:pt x="3570" y="123"/>
                  </a:lnTo>
                  <a:lnTo>
                    <a:pt x="3490" y="110"/>
                  </a:lnTo>
                  <a:lnTo>
                    <a:pt x="3409" y="97"/>
                  </a:lnTo>
                  <a:lnTo>
                    <a:pt x="3328" y="85"/>
                  </a:lnTo>
                  <a:lnTo>
                    <a:pt x="3169" y="64"/>
                  </a:lnTo>
                  <a:lnTo>
                    <a:pt x="3010" y="46"/>
                  </a:lnTo>
                  <a:lnTo>
                    <a:pt x="2852" y="30"/>
                  </a:lnTo>
                  <a:lnTo>
                    <a:pt x="2693" y="17"/>
                  </a:lnTo>
                  <a:lnTo>
                    <a:pt x="2613" y="12"/>
                  </a:lnTo>
                  <a:lnTo>
                    <a:pt x="2533" y="8"/>
                  </a:lnTo>
                  <a:lnTo>
                    <a:pt x="2454" y="4"/>
                  </a:lnTo>
                  <a:lnTo>
                    <a:pt x="2374" y="2"/>
                  </a:lnTo>
                  <a:lnTo>
                    <a:pt x="2294" y="1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92C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24153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01286" y="2835056"/>
            <a:ext cx="803119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grpSp>
        <p:nvGrpSpPr>
          <p:cNvPr id="7" name="Group 2"/>
          <p:cNvGrpSpPr>
            <a:grpSpLocks/>
          </p:cNvGrpSpPr>
          <p:nvPr userDrawn="1"/>
        </p:nvGrpSpPr>
        <p:grpSpPr bwMode="auto">
          <a:xfrm>
            <a:off x="10036175" y="0"/>
            <a:ext cx="2155825" cy="1158875"/>
            <a:chOff x="8509" y="0"/>
            <a:chExt cx="3397" cy="1826"/>
          </a:xfrm>
        </p:grpSpPr>
        <p:sp>
          <p:nvSpPr>
            <p:cNvPr id="8" name="Freeform 3"/>
            <p:cNvSpPr>
              <a:spLocks/>
            </p:cNvSpPr>
            <p:nvPr/>
          </p:nvSpPr>
          <p:spPr bwMode="auto">
            <a:xfrm>
              <a:off x="10186" y="0"/>
              <a:ext cx="1720" cy="587"/>
            </a:xfrm>
            <a:custGeom>
              <a:avLst/>
              <a:gdLst>
                <a:gd name="T0" fmla="+- 0 11902 10186"/>
                <a:gd name="T1" fmla="*/ T0 w 1720"/>
                <a:gd name="T2" fmla="*/ 0 h 587"/>
                <a:gd name="T3" fmla="+- 0 10186 10186"/>
                <a:gd name="T4" fmla="*/ T3 w 1720"/>
                <a:gd name="T5" fmla="*/ 0 h 587"/>
                <a:gd name="T6" fmla="+- 0 10230 10186"/>
                <a:gd name="T7" fmla="*/ T6 w 1720"/>
                <a:gd name="T8" fmla="*/ 29 h 587"/>
                <a:gd name="T9" fmla="+- 0 10302 10186"/>
                <a:gd name="T10" fmla="*/ T9 w 1720"/>
                <a:gd name="T11" fmla="*/ 71 h 587"/>
                <a:gd name="T12" fmla="+- 0 10376 10186"/>
                <a:gd name="T13" fmla="*/ T12 w 1720"/>
                <a:gd name="T14" fmla="*/ 110 h 587"/>
                <a:gd name="T15" fmla="+- 0 10450 10186"/>
                <a:gd name="T16" fmla="*/ T15 w 1720"/>
                <a:gd name="T17" fmla="*/ 145 h 587"/>
                <a:gd name="T18" fmla="+- 0 10525 10186"/>
                <a:gd name="T19" fmla="*/ T18 w 1720"/>
                <a:gd name="T20" fmla="*/ 179 h 587"/>
                <a:gd name="T21" fmla="+- 0 10601 10186"/>
                <a:gd name="T22" fmla="*/ T21 w 1720"/>
                <a:gd name="T23" fmla="*/ 210 h 587"/>
                <a:gd name="T24" fmla="+- 0 10678 10186"/>
                <a:gd name="T25" fmla="*/ T24 w 1720"/>
                <a:gd name="T26" fmla="*/ 240 h 587"/>
                <a:gd name="T27" fmla="+- 0 10832 10186"/>
                <a:gd name="T28" fmla="*/ T27 w 1720"/>
                <a:gd name="T29" fmla="*/ 299 h 587"/>
                <a:gd name="T30" fmla="+- 0 10907 10186"/>
                <a:gd name="T31" fmla="*/ T30 w 1720"/>
                <a:gd name="T32" fmla="*/ 327 h 587"/>
                <a:gd name="T33" fmla="+- 0 10982 10186"/>
                <a:gd name="T34" fmla="*/ T33 w 1720"/>
                <a:gd name="T35" fmla="*/ 353 h 587"/>
                <a:gd name="T36" fmla="+- 0 11058 10186"/>
                <a:gd name="T37" fmla="*/ T36 w 1720"/>
                <a:gd name="T38" fmla="*/ 378 h 587"/>
                <a:gd name="T39" fmla="+- 0 11135 10186"/>
                <a:gd name="T40" fmla="*/ T39 w 1720"/>
                <a:gd name="T41" fmla="*/ 401 h 587"/>
                <a:gd name="T42" fmla="+- 0 11211 10186"/>
                <a:gd name="T43" fmla="*/ T42 w 1720"/>
                <a:gd name="T44" fmla="*/ 424 h 587"/>
                <a:gd name="T45" fmla="+- 0 11288 10186"/>
                <a:gd name="T46" fmla="*/ T45 w 1720"/>
                <a:gd name="T47" fmla="*/ 445 h 587"/>
                <a:gd name="T48" fmla="+- 0 11442 10186"/>
                <a:gd name="T49" fmla="*/ T48 w 1720"/>
                <a:gd name="T50" fmla="*/ 486 h 587"/>
                <a:gd name="T51" fmla="+- 0 11830 10186"/>
                <a:gd name="T52" fmla="*/ T51 w 1720"/>
                <a:gd name="T53" fmla="*/ 581 h 587"/>
                <a:gd name="T54" fmla="+- 0 11879 10186"/>
                <a:gd name="T55" fmla="*/ T54 w 1720"/>
                <a:gd name="T56" fmla="*/ 587 h 587"/>
                <a:gd name="T57" fmla="+- 0 11906 10186"/>
                <a:gd name="T58" fmla="*/ T57 w 1720"/>
                <a:gd name="T59" fmla="*/ 577 h 587"/>
                <a:gd name="T60" fmla="+- 0 11906 10186"/>
                <a:gd name="T61" fmla="*/ T60 w 1720"/>
                <a:gd name="T62" fmla="*/ 3 h 587"/>
                <a:gd name="T63" fmla="+- 0 11905 10186"/>
                <a:gd name="T64" fmla="*/ T63 w 1720"/>
                <a:gd name="T65" fmla="*/ 2 h 587"/>
                <a:gd name="T66" fmla="+- 0 11902 10186"/>
                <a:gd name="T67" fmla="*/ T66 w 1720"/>
                <a:gd name="T68" fmla="*/ 0 h 587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</a:cxnLst>
              <a:rect l="0" t="0" r="r" b="b"/>
              <a:pathLst>
                <a:path w="1720" h="587">
                  <a:moveTo>
                    <a:pt x="1716" y="0"/>
                  </a:moveTo>
                  <a:lnTo>
                    <a:pt x="0" y="0"/>
                  </a:lnTo>
                  <a:lnTo>
                    <a:pt x="44" y="29"/>
                  </a:lnTo>
                  <a:lnTo>
                    <a:pt x="116" y="71"/>
                  </a:lnTo>
                  <a:lnTo>
                    <a:pt x="190" y="110"/>
                  </a:lnTo>
                  <a:lnTo>
                    <a:pt x="264" y="145"/>
                  </a:lnTo>
                  <a:lnTo>
                    <a:pt x="339" y="179"/>
                  </a:lnTo>
                  <a:lnTo>
                    <a:pt x="415" y="210"/>
                  </a:lnTo>
                  <a:lnTo>
                    <a:pt x="492" y="240"/>
                  </a:lnTo>
                  <a:lnTo>
                    <a:pt x="646" y="299"/>
                  </a:lnTo>
                  <a:lnTo>
                    <a:pt x="721" y="327"/>
                  </a:lnTo>
                  <a:lnTo>
                    <a:pt x="796" y="353"/>
                  </a:lnTo>
                  <a:lnTo>
                    <a:pt x="872" y="378"/>
                  </a:lnTo>
                  <a:lnTo>
                    <a:pt x="949" y="401"/>
                  </a:lnTo>
                  <a:lnTo>
                    <a:pt x="1025" y="424"/>
                  </a:lnTo>
                  <a:lnTo>
                    <a:pt x="1102" y="445"/>
                  </a:lnTo>
                  <a:lnTo>
                    <a:pt x="1256" y="486"/>
                  </a:lnTo>
                  <a:lnTo>
                    <a:pt x="1644" y="581"/>
                  </a:lnTo>
                  <a:lnTo>
                    <a:pt x="1693" y="587"/>
                  </a:lnTo>
                  <a:lnTo>
                    <a:pt x="1720" y="577"/>
                  </a:lnTo>
                  <a:lnTo>
                    <a:pt x="1720" y="3"/>
                  </a:lnTo>
                  <a:lnTo>
                    <a:pt x="1719" y="2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1C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" name="AutoShape 4"/>
            <p:cNvSpPr>
              <a:spLocks/>
            </p:cNvSpPr>
            <p:nvPr/>
          </p:nvSpPr>
          <p:spPr bwMode="auto">
            <a:xfrm>
              <a:off x="8509" y="0"/>
              <a:ext cx="2445" cy="1826"/>
            </a:xfrm>
            <a:custGeom>
              <a:avLst/>
              <a:gdLst>
                <a:gd name="T0" fmla="+- 0 10176 8509"/>
                <a:gd name="T1" fmla="*/ T0 w 2445"/>
                <a:gd name="T2" fmla="*/ 468 h 1826"/>
                <a:gd name="T3" fmla="+- 0 10113 8509"/>
                <a:gd name="T4" fmla="*/ T3 w 2445"/>
                <a:gd name="T5" fmla="*/ 442 h 1826"/>
                <a:gd name="T6" fmla="+- 0 9970 8509"/>
                <a:gd name="T7" fmla="*/ T6 w 2445"/>
                <a:gd name="T8" fmla="*/ 376 h 1826"/>
                <a:gd name="T9" fmla="+- 0 9830 8509"/>
                <a:gd name="T10" fmla="*/ T9 w 2445"/>
                <a:gd name="T11" fmla="*/ 303 h 1826"/>
                <a:gd name="T12" fmla="+- 0 9693 8509"/>
                <a:gd name="T13" fmla="*/ T12 w 2445"/>
                <a:gd name="T14" fmla="*/ 225 h 1826"/>
                <a:gd name="T15" fmla="+- 0 9559 8509"/>
                <a:gd name="T16" fmla="*/ T15 w 2445"/>
                <a:gd name="T17" fmla="*/ 143 h 1826"/>
                <a:gd name="T18" fmla="+- 0 9426 8509"/>
                <a:gd name="T19" fmla="*/ T18 w 2445"/>
                <a:gd name="T20" fmla="*/ 58 h 1826"/>
                <a:gd name="T21" fmla="+- 0 9303 8509"/>
                <a:gd name="T22" fmla="*/ T21 w 2445"/>
                <a:gd name="T23" fmla="*/ 0 h 1826"/>
                <a:gd name="T24" fmla="+- 0 9123 8509"/>
                <a:gd name="T25" fmla="*/ T24 w 2445"/>
                <a:gd name="T26" fmla="*/ 21 h 1826"/>
                <a:gd name="T27" fmla="+- 0 9197 8509"/>
                <a:gd name="T28" fmla="*/ T27 w 2445"/>
                <a:gd name="T29" fmla="*/ 75 h 1826"/>
                <a:gd name="T30" fmla="+- 0 9330 8509"/>
                <a:gd name="T31" fmla="*/ T30 w 2445"/>
                <a:gd name="T32" fmla="*/ 169 h 1826"/>
                <a:gd name="T33" fmla="+- 0 9466 8509"/>
                <a:gd name="T34" fmla="*/ T33 w 2445"/>
                <a:gd name="T35" fmla="*/ 258 h 1826"/>
                <a:gd name="T36" fmla="+- 0 9605 8509"/>
                <a:gd name="T37" fmla="*/ T36 w 2445"/>
                <a:gd name="T38" fmla="*/ 342 h 1826"/>
                <a:gd name="T39" fmla="+- 0 9746 8509"/>
                <a:gd name="T40" fmla="*/ T39 w 2445"/>
                <a:gd name="T41" fmla="*/ 424 h 1826"/>
                <a:gd name="T42" fmla="+- 0 10079 8509"/>
                <a:gd name="T43" fmla="*/ T42 w 2445"/>
                <a:gd name="T44" fmla="*/ 600 h 1826"/>
                <a:gd name="T45" fmla="+- 0 10153 8509"/>
                <a:gd name="T46" fmla="*/ T45 w 2445"/>
                <a:gd name="T47" fmla="*/ 569 h 1826"/>
                <a:gd name="T48" fmla="+- 0 10192 8509"/>
                <a:gd name="T49" fmla="*/ T48 w 2445"/>
                <a:gd name="T50" fmla="*/ 492 h 1826"/>
                <a:gd name="T51" fmla="+- 0 10934 8509"/>
                <a:gd name="T52" fmla="*/ T51 w 2445"/>
                <a:gd name="T53" fmla="*/ 1634 h 1826"/>
                <a:gd name="T54" fmla="+- 0 10861 8509"/>
                <a:gd name="T55" fmla="*/ T54 w 2445"/>
                <a:gd name="T56" fmla="*/ 1563 h 1826"/>
                <a:gd name="T57" fmla="+- 0 10806 8509"/>
                <a:gd name="T58" fmla="*/ T57 w 2445"/>
                <a:gd name="T59" fmla="*/ 1521 h 1826"/>
                <a:gd name="T60" fmla="+- 0 10743 8509"/>
                <a:gd name="T61" fmla="*/ T60 w 2445"/>
                <a:gd name="T62" fmla="*/ 1489 h 1826"/>
                <a:gd name="T63" fmla="+- 0 10596 8509"/>
                <a:gd name="T64" fmla="*/ T63 w 2445"/>
                <a:gd name="T65" fmla="*/ 1426 h 1826"/>
                <a:gd name="T66" fmla="+- 0 10452 8509"/>
                <a:gd name="T67" fmla="*/ T66 w 2445"/>
                <a:gd name="T68" fmla="*/ 1357 h 1826"/>
                <a:gd name="T69" fmla="+- 0 10310 8509"/>
                <a:gd name="T70" fmla="*/ T69 w 2445"/>
                <a:gd name="T71" fmla="*/ 1283 h 1826"/>
                <a:gd name="T72" fmla="+- 0 10171 8509"/>
                <a:gd name="T73" fmla="*/ T72 w 2445"/>
                <a:gd name="T74" fmla="*/ 1205 h 1826"/>
                <a:gd name="T75" fmla="+- 0 10035 8509"/>
                <a:gd name="T76" fmla="*/ T75 w 2445"/>
                <a:gd name="T77" fmla="*/ 1123 h 1826"/>
                <a:gd name="T78" fmla="+- 0 9900 8509"/>
                <a:gd name="T79" fmla="*/ T78 w 2445"/>
                <a:gd name="T80" fmla="*/ 1039 h 1826"/>
                <a:gd name="T81" fmla="+- 0 9700 8509"/>
                <a:gd name="T82" fmla="*/ T81 w 2445"/>
                <a:gd name="T83" fmla="*/ 907 h 1826"/>
                <a:gd name="T84" fmla="+- 0 9370 8509"/>
                <a:gd name="T85" fmla="*/ T84 w 2445"/>
                <a:gd name="T86" fmla="*/ 681 h 1826"/>
                <a:gd name="T87" fmla="+- 0 9239 8509"/>
                <a:gd name="T88" fmla="*/ T87 w 2445"/>
                <a:gd name="T89" fmla="*/ 586 h 1826"/>
                <a:gd name="T90" fmla="+- 0 9110 8509"/>
                <a:gd name="T91" fmla="*/ T90 w 2445"/>
                <a:gd name="T92" fmla="*/ 488 h 1826"/>
                <a:gd name="T93" fmla="+- 0 8984 8509"/>
                <a:gd name="T94" fmla="*/ T93 w 2445"/>
                <a:gd name="T95" fmla="*/ 387 h 1826"/>
                <a:gd name="T96" fmla="+- 0 8861 8509"/>
                <a:gd name="T97" fmla="*/ T96 w 2445"/>
                <a:gd name="T98" fmla="*/ 281 h 1826"/>
                <a:gd name="T99" fmla="+- 0 8742 8509"/>
                <a:gd name="T100" fmla="*/ T99 w 2445"/>
                <a:gd name="T101" fmla="*/ 171 h 1826"/>
                <a:gd name="T102" fmla="+- 0 8626 8509"/>
                <a:gd name="T103" fmla="*/ T102 w 2445"/>
                <a:gd name="T104" fmla="*/ 57 h 1826"/>
                <a:gd name="T105" fmla="+- 0 8509 8509"/>
                <a:gd name="T106" fmla="*/ T105 w 2445"/>
                <a:gd name="T107" fmla="*/ 0 h 1826"/>
                <a:gd name="T108" fmla="+- 0 8598 8509"/>
                <a:gd name="T109" fmla="*/ T108 w 2445"/>
                <a:gd name="T110" fmla="*/ 113 h 1826"/>
                <a:gd name="T111" fmla="+- 0 8700 8509"/>
                <a:gd name="T112" fmla="*/ T111 w 2445"/>
                <a:gd name="T113" fmla="*/ 228 h 1826"/>
                <a:gd name="T114" fmla="+- 0 8968 8509"/>
                <a:gd name="T115" fmla="*/ T114 w 2445"/>
                <a:gd name="T116" fmla="*/ 510 h 1826"/>
                <a:gd name="T117" fmla="+- 0 9081 8509"/>
                <a:gd name="T118" fmla="*/ T117 w 2445"/>
                <a:gd name="T119" fmla="*/ 623 h 1826"/>
                <a:gd name="T120" fmla="+- 0 9197 8509"/>
                <a:gd name="T121" fmla="*/ T120 w 2445"/>
                <a:gd name="T122" fmla="*/ 732 h 1826"/>
                <a:gd name="T123" fmla="+- 0 9316 8509"/>
                <a:gd name="T124" fmla="*/ T123 w 2445"/>
                <a:gd name="T125" fmla="*/ 839 h 1826"/>
                <a:gd name="T126" fmla="+- 0 9438 8509"/>
                <a:gd name="T127" fmla="*/ T126 w 2445"/>
                <a:gd name="T128" fmla="*/ 943 h 1826"/>
                <a:gd name="T129" fmla="+- 0 9687 8509"/>
                <a:gd name="T130" fmla="*/ T129 w 2445"/>
                <a:gd name="T131" fmla="*/ 1146 h 1826"/>
                <a:gd name="T132" fmla="+- 0 9813 8509"/>
                <a:gd name="T133" fmla="*/ T132 w 2445"/>
                <a:gd name="T134" fmla="*/ 1245 h 1826"/>
                <a:gd name="T135" fmla="+- 0 9941 8509"/>
                <a:gd name="T136" fmla="*/ T135 w 2445"/>
                <a:gd name="T137" fmla="*/ 1342 h 1826"/>
                <a:gd name="T138" fmla="+- 0 10070 8509"/>
                <a:gd name="T139" fmla="*/ T138 w 2445"/>
                <a:gd name="T140" fmla="*/ 1436 h 1826"/>
                <a:gd name="T141" fmla="+- 0 10202 8509"/>
                <a:gd name="T142" fmla="*/ T141 w 2445"/>
                <a:gd name="T143" fmla="*/ 1528 h 1826"/>
                <a:gd name="T144" fmla="+- 0 10335 8509"/>
                <a:gd name="T145" fmla="*/ T144 w 2445"/>
                <a:gd name="T146" fmla="*/ 1617 h 1826"/>
                <a:gd name="T147" fmla="+- 0 10471 8509"/>
                <a:gd name="T148" fmla="*/ T147 w 2445"/>
                <a:gd name="T149" fmla="*/ 1703 h 1826"/>
                <a:gd name="T150" fmla="+- 0 10595 8509"/>
                <a:gd name="T151" fmla="*/ T150 w 2445"/>
                <a:gd name="T152" fmla="*/ 1767 h 1826"/>
                <a:gd name="T153" fmla="+- 0 10725 8509"/>
                <a:gd name="T154" fmla="*/ T153 w 2445"/>
                <a:gd name="T155" fmla="*/ 1819 h 1826"/>
                <a:gd name="T156" fmla="+- 0 10850 8509"/>
                <a:gd name="T157" fmla="*/ T156 w 2445"/>
                <a:gd name="T158" fmla="*/ 1810 h 1826"/>
                <a:gd name="T159" fmla="+- 0 10943 8509"/>
                <a:gd name="T160" fmla="*/ T159 w 2445"/>
                <a:gd name="T161" fmla="*/ 1735 h 1826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  <a:cxn ang="0">
                  <a:pos x="T136" y="T137"/>
                </a:cxn>
                <a:cxn ang="0">
                  <a:pos x="T139" y="T140"/>
                </a:cxn>
                <a:cxn ang="0">
                  <a:pos x="T142" y="T143"/>
                </a:cxn>
                <a:cxn ang="0">
                  <a:pos x="T145" y="T146"/>
                </a:cxn>
                <a:cxn ang="0">
                  <a:pos x="T148" y="T149"/>
                </a:cxn>
                <a:cxn ang="0">
                  <a:pos x="T151" y="T152"/>
                </a:cxn>
                <a:cxn ang="0">
                  <a:pos x="T154" y="T155"/>
                </a:cxn>
                <a:cxn ang="0">
                  <a:pos x="T157" y="T158"/>
                </a:cxn>
                <a:cxn ang="0">
                  <a:pos x="T160" y="T161"/>
                </a:cxn>
              </a:cxnLst>
              <a:rect l="0" t="0" r="r" b="b"/>
              <a:pathLst>
                <a:path w="2445" h="1826">
                  <a:moveTo>
                    <a:pt x="1683" y="492"/>
                  </a:moveTo>
                  <a:lnTo>
                    <a:pt x="1667" y="468"/>
                  </a:lnTo>
                  <a:lnTo>
                    <a:pt x="1635" y="453"/>
                  </a:lnTo>
                  <a:lnTo>
                    <a:pt x="1604" y="442"/>
                  </a:lnTo>
                  <a:lnTo>
                    <a:pt x="1532" y="410"/>
                  </a:lnTo>
                  <a:lnTo>
                    <a:pt x="1461" y="376"/>
                  </a:lnTo>
                  <a:lnTo>
                    <a:pt x="1390" y="340"/>
                  </a:lnTo>
                  <a:lnTo>
                    <a:pt x="1321" y="303"/>
                  </a:lnTo>
                  <a:lnTo>
                    <a:pt x="1252" y="264"/>
                  </a:lnTo>
                  <a:lnTo>
                    <a:pt x="1184" y="225"/>
                  </a:lnTo>
                  <a:lnTo>
                    <a:pt x="1117" y="184"/>
                  </a:lnTo>
                  <a:lnTo>
                    <a:pt x="1050" y="143"/>
                  </a:lnTo>
                  <a:lnTo>
                    <a:pt x="984" y="101"/>
                  </a:lnTo>
                  <a:lnTo>
                    <a:pt x="917" y="58"/>
                  </a:lnTo>
                  <a:lnTo>
                    <a:pt x="842" y="16"/>
                  </a:lnTo>
                  <a:lnTo>
                    <a:pt x="794" y="0"/>
                  </a:lnTo>
                  <a:lnTo>
                    <a:pt x="601" y="0"/>
                  </a:lnTo>
                  <a:lnTo>
                    <a:pt x="614" y="21"/>
                  </a:lnTo>
                  <a:lnTo>
                    <a:pt x="637" y="42"/>
                  </a:lnTo>
                  <a:lnTo>
                    <a:pt x="688" y="75"/>
                  </a:lnTo>
                  <a:lnTo>
                    <a:pt x="754" y="122"/>
                  </a:lnTo>
                  <a:lnTo>
                    <a:pt x="821" y="169"/>
                  </a:lnTo>
                  <a:lnTo>
                    <a:pt x="889" y="214"/>
                  </a:lnTo>
                  <a:lnTo>
                    <a:pt x="957" y="258"/>
                  </a:lnTo>
                  <a:lnTo>
                    <a:pt x="1026" y="301"/>
                  </a:lnTo>
                  <a:lnTo>
                    <a:pt x="1096" y="342"/>
                  </a:lnTo>
                  <a:lnTo>
                    <a:pt x="1166" y="384"/>
                  </a:lnTo>
                  <a:lnTo>
                    <a:pt x="1237" y="424"/>
                  </a:lnTo>
                  <a:lnTo>
                    <a:pt x="1521" y="583"/>
                  </a:lnTo>
                  <a:lnTo>
                    <a:pt x="1570" y="600"/>
                  </a:lnTo>
                  <a:lnTo>
                    <a:pt x="1611" y="593"/>
                  </a:lnTo>
                  <a:lnTo>
                    <a:pt x="1644" y="569"/>
                  </a:lnTo>
                  <a:lnTo>
                    <a:pt x="1671" y="534"/>
                  </a:lnTo>
                  <a:lnTo>
                    <a:pt x="1683" y="492"/>
                  </a:lnTo>
                  <a:moveTo>
                    <a:pt x="2444" y="1679"/>
                  </a:moveTo>
                  <a:lnTo>
                    <a:pt x="2425" y="1634"/>
                  </a:lnTo>
                  <a:lnTo>
                    <a:pt x="2390" y="1597"/>
                  </a:lnTo>
                  <a:lnTo>
                    <a:pt x="2352" y="1563"/>
                  </a:lnTo>
                  <a:lnTo>
                    <a:pt x="2326" y="1540"/>
                  </a:lnTo>
                  <a:lnTo>
                    <a:pt x="2297" y="1521"/>
                  </a:lnTo>
                  <a:lnTo>
                    <a:pt x="2266" y="1504"/>
                  </a:lnTo>
                  <a:lnTo>
                    <a:pt x="2234" y="1489"/>
                  </a:lnTo>
                  <a:lnTo>
                    <a:pt x="2160" y="1458"/>
                  </a:lnTo>
                  <a:lnTo>
                    <a:pt x="2087" y="1426"/>
                  </a:lnTo>
                  <a:lnTo>
                    <a:pt x="2015" y="1392"/>
                  </a:lnTo>
                  <a:lnTo>
                    <a:pt x="1943" y="1357"/>
                  </a:lnTo>
                  <a:lnTo>
                    <a:pt x="1872" y="1321"/>
                  </a:lnTo>
                  <a:lnTo>
                    <a:pt x="1801" y="1283"/>
                  </a:lnTo>
                  <a:lnTo>
                    <a:pt x="1732" y="1245"/>
                  </a:lnTo>
                  <a:lnTo>
                    <a:pt x="1662" y="1205"/>
                  </a:lnTo>
                  <a:lnTo>
                    <a:pt x="1594" y="1165"/>
                  </a:lnTo>
                  <a:lnTo>
                    <a:pt x="1526" y="1123"/>
                  </a:lnTo>
                  <a:lnTo>
                    <a:pt x="1458" y="1081"/>
                  </a:lnTo>
                  <a:lnTo>
                    <a:pt x="1391" y="1039"/>
                  </a:lnTo>
                  <a:lnTo>
                    <a:pt x="1324" y="995"/>
                  </a:lnTo>
                  <a:lnTo>
                    <a:pt x="1191" y="907"/>
                  </a:lnTo>
                  <a:lnTo>
                    <a:pt x="927" y="727"/>
                  </a:lnTo>
                  <a:lnTo>
                    <a:pt x="861" y="681"/>
                  </a:lnTo>
                  <a:lnTo>
                    <a:pt x="795" y="634"/>
                  </a:lnTo>
                  <a:lnTo>
                    <a:pt x="730" y="586"/>
                  </a:lnTo>
                  <a:lnTo>
                    <a:pt x="665" y="538"/>
                  </a:lnTo>
                  <a:lnTo>
                    <a:pt x="601" y="488"/>
                  </a:lnTo>
                  <a:lnTo>
                    <a:pt x="538" y="438"/>
                  </a:lnTo>
                  <a:lnTo>
                    <a:pt x="475" y="387"/>
                  </a:lnTo>
                  <a:lnTo>
                    <a:pt x="413" y="334"/>
                  </a:lnTo>
                  <a:lnTo>
                    <a:pt x="352" y="281"/>
                  </a:lnTo>
                  <a:lnTo>
                    <a:pt x="292" y="227"/>
                  </a:lnTo>
                  <a:lnTo>
                    <a:pt x="233" y="171"/>
                  </a:lnTo>
                  <a:lnTo>
                    <a:pt x="174" y="115"/>
                  </a:lnTo>
                  <a:lnTo>
                    <a:pt x="117" y="57"/>
                  </a:lnTo>
                  <a:lnTo>
                    <a:pt x="63" y="0"/>
                  </a:lnTo>
                  <a:lnTo>
                    <a:pt x="0" y="0"/>
                  </a:lnTo>
                  <a:lnTo>
                    <a:pt x="40" y="54"/>
                  </a:lnTo>
                  <a:lnTo>
                    <a:pt x="89" y="113"/>
                  </a:lnTo>
                  <a:lnTo>
                    <a:pt x="139" y="171"/>
                  </a:lnTo>
                  <a:lnTo>
                    <a:pt x="191" y="228"/>
                  </a:lnTo>
                  <a:lnTo>
                    <a:pt x="403" y="453"/>
                  </a:lnTo>
                  <a:lnTo>
                    <a:pt x="459" y="510"/>
                  </a:lnTo>
                  <a:lnTo>
                    <a:pt x="515" y="567"/>
                  </a:lnTo>
                  <a:lnTo>
                    <a:pt x="572" y="623"/>
                  </a:lnTo>
                  <a:lnTo>
                    <a:pt x="629" y="678"/>
                  </a:lnTo>
                  <a:lnTo>
                    <a:pt x="688" y="732"/>
                  </a:lnTo>
                  <a:lnTo>
                    <a:pt x="747" y="786"/>
                  </a:lnTo>
                  <a:lnTo>
                    <a:pt x="807" y="839"/>
                  </a:lnTo>
                  <a:lnTo>
                    <a:pt x="867" y="891"/>
                  </a:lnTo>
                  <a:lnTo>
                    <a:pt x="929" y="943"/>
                  </a:lnTo>
                  <a:lnTo>
                    <a:pt x="1053" y="1045"/>
                  </a:lnTo>
                  <a:lnTo>
                    <a:pt x="1178" y="1146"/>
                  </a:lnTo>
                  <a:lnTo>
                    <a:pt x="1241" y="1195"/>
                  </a:lnTo>
                  <a:lnTo>
                    <a:pt x="1304" y="1245"/>
                  </a:lnTo>
                  <a:lnTo>
                    <a:pt x="1368" y="1294"/>
                  </a:lnTo>
                  <a:lnTo>
                    <a:pt x="1432" y="1342"/>
                  </a:lnTo>
                  <a:lnTo>
                    <a:pt x="1497" y="1389"/>
                  </a:lnTo>
                  <a:lnTo>
                    <a:pt x="1561" y="1436"/>
                  </a:lnTo>
                  <a:lnTo>
                    <a:pt x="1627" y="1483"/>
                  </a:lnTo>
                  <a:lnTo>
                    <a:pt x="1693" y="1528"/>
                  </a:lnTo>
                  <a:lnTo>
                    <a:pt x="1759" y="1573"/>
                  </a:lnTo>
                  <a:lnTo>
                    <a:pt x="1826" y="1617"/>
                  </a:lnTo>
                  <a:lnTo>
                    <a:pt x="1894" y="1661"/>
                  </a:lnTo>
                  <a:lnTo>
                    <a:pt x="1962" y="1703"/>
                  </a:lnTo>
                  <a:lnTo>
                    <a:pt x="2023" y="1737"/>
                  </a:lnTo>
                  <a:lnTo>
                    <a:pt x="2086" y="1767"/>
                  </a:lnTo>
                  <a:lnTo>
                    <a:pt x="2151" y="1794"/>
                  </a:lnTo>
                  <a:lnTo>
                    <a:pt x="2216" y="1819"/>
                  </a:lnTo>
                  <a:lnTo>
                    <a:pt x="2276" y="1826"/>
                  </a:lnTo>
                  <a:lnTo>
                    <a:pt x="2341" y="1810"/>
                  </a:lnTo>
                  <a:lnTo>
                    <a:pt x="2398" y="1778"/>
                  </a:lnTo>
                  <a:lnTo>
                    <a:pt x="2434" y="1735"/>
                  </a:lnTo>
                  <a:lnTo>
                    <a:pt x="2444" y="1679"/>
                  </a:lnTo>
                </a:path>
              </a:pathLst>
            </a:custGeom>
            <a:solidFill>
              <a:srgbClr val="8FD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10" name="CuadroTexto 9"/>
          <p:cNvSpPr txBox="1"/>
          <p:nvPr userDrawn="1"/>
        </p:nvSpPr>
        <p:spPr>
          <a:xfrm>
            <a:off x="0" y="6398855"/>
            <a:ext cx="12192000" cy="400110"/>
          </a:xfrm>
          <a:prstGeom prst="rect">
            <a:avLst/>
          </a:prstGeom>
          <a:solidFill>
            <a:srgbClr val="146D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www.consolacionbenicarlo.org</a:t>
            </a:r>
          </a:p>
        </p:txBody>
      </p:sp>
      <p:grpSp>
        <p:nvGrpSpPr>
          <p:cNvPr id="11" name="Group 2"/>
          <p:cNvGrpSpPr>
            <a:grpSpLocks/>
          </p:cNvGrpSpPr>
          <p:nvPr userDrawn="1"/>
        </p:nvGrpSpPr>
        <p:grpSpPr bwMode="auto">
          <a:xfrm rot="5400000">
            <a:off x="-1440657" y="4115294"/>
            <a:ext cx="3629025" cy="747712"/>
            <a:chOff x="6191" y="7212"/>
            <a:chExt cx="5715" cy="1179"/>
          </a:xfrm>
        </p:grpSpPr>
        <p:sp>
          <p:nvSpPr>
            <p:cNvPr id="12" name="Freeform 3"/>
            <p:cNvSpPr>
              <a:spLocks/>
            </p:cNvSpPr>
            <p:nvPr/>
          </p:nvSpPr>
          <p:spPr bwMode="auto">
            <a:xfrm>
              <a:off x="6191" y="7931"/>
              <a:ext cx="5576" cy="460"/>
            </a:xfrm>
            <a:custGeom>
              <a:avLst/>
              <a:gdLst>
                <a:gd name="T0" fmla="+- 0 8905 6191"/>
                <a:gd name="T1" fmla="*/ T0 w 5576"/>
                <a:gd name="T2" fmla="+- 0 7931 7931"/>
                <a:gd name="T3" fmla="*/ 7931 h 460"/>
                <a:gd name="T4" fmla="+- 0 8826 6191"/>
                <a:gd name="T5" fmla="*/ T4 w 5576"/>
                <a:gd name="T6" fmla="+- 0 7931 7931"/>
                <a:gd name="T7" fmla="*/ 7931 h 460"/>
                <a:gd name="T8" fmla="+- 0 8747 6191"/>
                <a:gd name="T9" fmla="*/ T8 w 5576"/>
                <a:gd name="T10" fmla="+- 0 7932 7931"/>
                <a:gd name="T11" fmla="*/ 7932 h 460"/>
                <a:gd name="T12" fmla="+- 0 8668 6191"/>
                <a:gd name="T13" fmla="*/ T12 w 5576"/>
                <a:gd name="T14" fmla="+- 0 7933 7931"/>
                <a:gd name="T15" fmla="*/ 7933 h 460"/>
                <a:gd name="T16" fmla="+- 0 8588 6191"/>
                <a:gd name="T17" fmla="*/ T16 w 5576"/>
                <a:gd name="T18" fmla="+- 0 7936 7931"/>
                <a:gd name="T19" fmla="*/ 7936 h 460"/>
                <a:gd name="T20" fmla="+- 0 8509 6191"/>
                <a:gd name="T21" fmla="*/ T20 w 5576"/>
                <a:gd name="T22" fmla="+- 0 7941 7931"/>
                <a:gd name="T23" fmla="*/ 7941 h 460"/>
                <a:gd name="T24" fmla="+- 0 8430 6191"/>
                <a:gd name="T25" fmla="*/ T24 w 5576"/>
                <a:gd name="T26" fmla="+- 0 7946 7931"/>
                <a:gd name="T27" fmla="*/ 7946 h 460"/>
                <a:gd name="T28" fmla="+- 0 8351 6191"/>
                <a:gd name="T29" fmla="*/ T28 w 5576"/>
                <a:gd name="T30" fmla="+- 0 7953 7931"/>
                <a:gd name="T31" fmla="*/ 7953 h 460"/>
                <a:gd name="T32" fmla="+- 0 8273 6191"/>
                <a:gd name="T33" fmla="*/ T32 w 5576"/>
                <a:gd name="T34" fmla="+- 0 7961 7931"/>
                <a:gd name="T35" fmla="*/ 7961 h 460"/>
                <a:gd name="T36" fmla="+- 0 8192 6191"/>
                <a:gd name="T37" fmla="*/ T36 w 5576"/>
                <a:gd name="T38" fmla="+- 0 7968 7931"/>
                <a:gd name="T39" fmla="*/ 7968 h 460"/>
                <a:gd name="T40" fmla="+- 0 8029 6191"/>
                <a:gd name="T41" fmla="*/ T40 w 5576"/>
                <a:gd name="T42" fmla="+- 0 7977 7931"/>
                <a:gd name="T43" fmla="*/ 7977 h 460"/>
                <a:gd name="T44" fmla="+- 0 7948 6191"/>
                <a:gd name="T45" fmla="*/ T44 w 5576"/>
                <a:gd name="T46" fmla="+- 0 7981 7931"/>
                <a:gd name="T47" fmla="*/ 7981 h 460"/>
                <a:gd name="T48" fmla="+- 0 7868 6191"/>
                <a:gd name="T49" fmla="*/ T48 w 5576"/>
                <a:gd name="T50" fmla="+- 0 7989 7931"/>
                <a:gd name="T51" fmla="*/ 7989 h 460"/>
                <a:gd name="T52" fmla="+- 0 7789 6191"/>
                <a:gd name="T53" fmla="*/ T52 w 5576"/>
                <a:gd name="T54" fmla="+- 0 8002 7931"/>
                <a:gd name="T55" fmla="*/ 8002 h 460"/>
                <a:gd name="T56" fmla="+- 0 7711 6191"/>
                <a:gd name="T57" fmla="*/ T56 w 5576"/>
                <a:gd name="T58" fmla="+- 0 8018 7931"/>
                <a:gd name="T59" fmla="*/ 8018 h 460"/>
                <a:gd name="T60" fmla="+- 0 7005 6191"/>
                <a:gd name="T61" fmla="*/ T60 w 5576"/>
                <a:gd name="T62" fmla="+- 0 8154 7931"/>
                <a:gd name="T63" fmla="*/ 8154 h 460"/>
                <a:gd name="T64" fmla="+- 0 6924 6191"/>
                <a:gd name="T65" fmla="*/ T64 w 5576"/>
                <a:gd name="T66" fmla="+- 0 8172 7931"/>
                <a:gd name="T67" fmla="*/ 8172 h 460"/>
                <a:gd name="T68" fmla="+- 0 6844 6191"/>
                <a:gd name="T69" fmla="*/ T68 w 5576"/>
                <a:gd name="T70" fmla="+- 0 8190 7931"/>
                <a:gd name="T71" fmla="*/ 8190 h 460"/>
                <a:gd name="T72" fmla="+- 0 6764 6191"/>
                <a:gd name="T73" fmla="*/ T72 w 5576"/>
                <a:gd name="T74" fmla="+- 0 8210 7931"/>
                <a:gd name="T75" fmla="*/ 8210 h 460"/>
                <a:gd name="T76" fmla="+- 0 6684 6191"/>
                <a:gd name="T77" fmla="*/ T76 w 5576"/>
                <a:gd name="T78" fmla="+- 0 8231 7931"/>
                <a:gd name="T79" fmla="*/ 8231 h 460"/>
                <a:gd name="T80" fmla="+- 0 6605 6191"/>
                <a:gd name="T81" fmla="*/ T80 w 5576"/>
                <a:gd name="T82" fmla="+- 0 8253 7931"/>
                <a:gd name="T83" fmla="*/ 8253 h 460"/>
                <a:gd name="T84" fmla="+- 0 6526 6191"/>
                <a:gd name="T85" fmla="*/ T84 w 5576"/>
                <a:gd name="T86" fmla="+- 0 8276 7931"/>
                <a:gd name="T87" fmla="*/ 8276 h 460"/>
                <a:gd name="T88" fmla="+- 0 6448 6191"/>
                <a:gd name="T89" fmla="*/ T88 w 5576"/>
                <a:gd name="T90" fmla="+- 0 8301 7931"/>
                <a:gd name="T91" fmla="*/ 8301 h 460"/>
                <a:gd name="T92" fmla="+- 0 6370 6191"/>
                <a:gd name="T93" fmla="*/ T92 w 5576"/>
                <a:gd name="T94" fmla="+- 0 8326 7931"/>
                <a:gd name="T95" fmla="*/ 8326 h 460"/>
                <a:gd name="T96" fmla="+- 0 6292 6191"/>
                <a:gd name="T97" fmla="*/ T96 w 5576"/>
                <a:gd name="T98" fmla="+- 0 8354 7931"/>
                <a:gd name="T99" fmla="*/ 8354 h 460"/>
                <a:gd name="T100" fmla="+- 0 6215 6191"/>
                <a:gd name="T101" fmla="*/ T100 w 5576"/>
                <a:gd name="T102" fmla="+- 0 8382 7931"/>
                <a:gd name="T103" fmla="*/ 8382 h 460"/>
                <a:gd name="T104" fmla="+- 0 6198 6191"/>
                <a:gd name="T105" fmla="*/ T104 w 5576"/>
                <a:gd name="T106" fmla="+- 0 8388 7931"/>
                <a:gd name="T107" fmla="*/ 8388 h 460"/>
                <a:gd name="T108" fmla="+- 0 6191 6191"/>
                <a:gd name="T109" fmla="*/ T108 w 5576"/>
                <a:gd name="T110" fmla="+- 0 8391 7931"/>
                <a:gd name="T111" fmla="*/ 8391 h 460"/>
                <a:gd name="T112" fmla="+- 0 11767 6191"/>
                <a:gd name="T113" fmla="*/ T112 w 5576"/>
                <a:gd name="T114" fmla="+- 0 8391 7931"/>
                <a:gd name="T115" fmla="*/ 8391 h 460"/>
                <a:gd name="T116" fmla="+- 0 11746 6191"/>
                <a:gd name="T117" fmla="*/ T116 w 5576"/>
                <a:gd name="T118" fmla="+- 0 8383 7931"/>
                <a:gd name="T119" fmla="*/ 8383 h 460"/>
                <a:gd name="T120" fmla="+- 0 11724 6191"/>
                <a:gd name="T121" fmla="*/ T120 w 5576"/>
                <a:gd name="T122" fmla="+- 0 8377 7931"/>
                <a:gd name="T123" fmla="*/ 8377 h 460"/>
                <a:gd name="T124" fmla="+- 0 11648 6191"/>
                <a:gd name="T125" fmla="*/ T124 w 5576"/>
                <a:gd name="T126" fmla="+- 0 8353 7931"/>
                <a:gd name="T127" fmla="*/ 8353 h 460"/>
                <a:gd name="T128" fmla="+- 0 11495 6191"/>
                <a:gd name="T129" fmla="*/ T128 w 5576"/>
                <a:gd name="T130" fmla="+- 0 8308 7931"/>
                <a:gd name="T131" fmla="*/ 8308 h 460"/>
                <a:gd name="T132" fmla="+- 0 11341 6191"/>
                <a:gd name="T133" fmla="*/ T132 w 5576"/>
                <a:gd name="T134" fmla="+- 0 8265 7931"/>
                <a:gd name="T135" fmla="*/ 8265 h 460"/>
                <a:gd name="T136" fmla="+- 0 11187 6191"/>
                <a:gd name="T137" fmla="*/ T136 w 5576"/>
                <a:gd name="T138" fmla="+- 0 8224 7931"/>
                <a:gd name="T139" fmla="*/ 8224 h 460"/>
                <a:gd name="T140" fmla="+- 0 11032 6191"/>
                <a:gd name="T141" fmla="*/ T140 w 5576"/>
                <a:gd name="T142" fmla="+- 0 8185 7931"/>
                <a:gd name="T143" fmla="*/ 8185 h 460"/>
                <a:gd name="T144" fmla="+- 0 10877 6191"/>
                <a:gd name="T145" fmla="*/ T144 w 5576"/>
                <a:gd name="T146" fmla="+- 0 8149 7931"/>
                <a:gd name="T147" fmla="*/ 8149 h 460"/>
                <a:gd name="T148" fmla="+- 0 10722 6191"/>
                <a:gd name="T149" fmla="*/ T148 w 5576"/>
                <a:gd name="T150" fmla="+- 0 8115 7931"/>
                <a:gd name="T151" fmla="*/ 8115 h 460"/>
                <a:gd name="T152" fmla="+- 0 10566 6191"/>
                <a:gd name="T153" fmla="*/ T152 w 5576"/>
                <a:gd name="T154" fmla="+- 0 8084 7931"/>
                <a:gd name="T155" fmla="*/ 8084 h 460"/>
                <a:gd name="T156" fmla="+- 0 10409 6191"/>
                <a:gd name="T157" fmla="*/ T156 w 5576"/>
                <a:gd name="T158" fmla="+- 0 8056 7931"/>
                <a:gd name="T159" fmla="*/ 8056 h 460"/>
                <a:gd name="T160" fmla="+- 0 10252 6191"/>
                <a:gd name="T161" fmla="*/ T160 w 5576"/>
                <a:gd name="T162" fmla="+- 0 8031 7931"/>
                <a:gd name="T163" fmla="*/ 8031 h 460"/>
                <a:gd name="T164" fmla="+- 0 10095 6191"/>
                <a:gd name="T165" fmla="*/ T164 w 5576"/>
                <a:gd name="T166" fmla="+- 0 8008 7931"/>
                <a:gd name="T167" fmla="*/ 8008 h 460"/>
                <a:gd name="T168" fmla="+- 0 9937 6191"/>
                <a:gd name="T169" fmla="*/ T168 w 5576"/>
                <a:gd name="T170" fmla="+- 0 7989 7931"/>
                <a:gd name="T171" fmla="*/ 7989 h 460"/>
                <a:gd name="T172" fmla="+- 0 9778 6191"/>
                <a:gd name="T173" fmla="*/ T172 w 5576"/>
                <a:gd name="T174" fmla="+- 0 7972 7931"/>
                <a:gd name="T175" fmla="*/ 7972 h 460"/>
                <a:gd name="T176" fmla="+- 0 9619 6191"/>
                <a:gd name="T177" fmla="*/ T176 w 5576"/>
                <a:gd name="T178" fmla="+- 0 7958 7931"/>
                <a:gd name="T179" fmla="*/ 7958 h 460"/>
                <a:gd name="T180" fmla="+- 0 9539 6191"/>
                <a:gd name="T181" fmla="*/ T180 w 5576"/>
                <a:gd name="T182" fmla="+- 0 7953 7931"/>
                <a:gd name="T183" fmla="*/ 7953 h 460"/>
                <a:gd name="T184" fmla="+- 0 9459 6191"/>
                <a:gd name="T185" fmla="*/ T184 w 5576"/>
                <a:gd name="T186" fmla="+- 0 7948 7931"/>
                <a:gd name="T187" fmla="*/ 7948 h 460"/>
                <a:gd name="T188" fmla="+- 0 9221 6191"/>
                <a:gd name="T189" fmla="*/ T188 w 5576"/>
                <a:gd name="T190" fmla="+- 0 7938 7931"/>
                <a:gd name="T191" fmla="*/ 7938 h 460"/>
                <a:gd name="T192" fmla="+- 0 9063 6191"/>
                <a:gd name="T193" fmla="*/ T192 w 5576"/>
                <a:gd name="T194" fmla="+- 0 7933 7931"/>
                <a:gd name="T195" fmla="*/ 7933 h 460"/>
                <a:gd name="T196" fmla="+- 0 8905 6191"/>
                <a:gd name="T197" fmla="*/ T196 w 5576"/>
                <a:gd name="T198" fmla="+- 0 7931 7931"/>
                <a:gd name="T199" fmla="*/ 7931 h 4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5576" h="460">
                  <a:moveTo>
                    <a:pt x="2714" y="0"/>
                  </a:moveTo>
                  <a:lnTo>
                    <a:pt x="2635" y="0"/>
                  </a:lnTo>
                  <a:lnTo>
                    <a:pt x="2556" y="1"/>
                  </a:lnTo>
                  <a:lnTo>
                    <a:pt x="2477" y="2"/>
                  </a:lnTo>
                  <a:lnTo>
                    <a:pt x="2397" y="5"/>
                  </a:lnTo>
                  <a:lnTo>
                    <a:pt x="2318" y="10"/>
                  </a:lnTo>
                  <a:lnTo>
                    <a:pt x="2239" y="15"/>
                  </a:lnTo>
                  <a:lnTo>
                    <a:pt x="2160" y="22"/>
                  </a:lnTo>
                  <a:lnTo>
                    <a:pt x="2082" y="30"/>
                  </a:lnTo>
                  <a:lnTo>
                    <a:pt x="2001" y="37"/>
                  </a:lnTo>
                  <a:lnTo>
                    <a:pt x="1838" y="46"/>
                  </a:lnTo>
                  <a:lnTo>
                    <a:pt x="1757" y="50"/>
                  </a:lnTo>
                  <a:lnTo>
                    <a:pt x="1677" y="58"/>
                  </a:lnTo>
                  <a:lnTo>
                    <a:pt x="1598" y="71"/>
                  </a:lnTo>
                  <a:lnTo>
                    <a:pt x="1520" y="87"/>
                  </a:lnTo>
                  <a:lnTo>
                    <a:pt x="814" y="223"/>
                  </a:lnTo>
                  <a:lnTo>
                    <a:pt x="733" y="241"/>
                  </a:lnTo>
                  <a:lnTo>
                    <a:pt x="653" y="259"/>
                  </a:lnTo>
                  <a:lnTo>
                    <a:pt x="573" y="279"/>
                  </a:lnTo>
                  <a:lnTo>
                    <a:pt x="493" y="300"/>
                  </a:lnTo>
                  <a:lnTo>
                    <a:pt x="414" y="322"/>
                  </a:lnTo>
                  <a:lnTo>
                    <a:pt x="335" y="345"/>
                  </a:lnTo>
                  <a:lnTo>
                    <a:pt x="257" y="370"/>
                  </a:lnTo>
                  <a:lnTo>
                    <a:pt x="179" y="395"/>
                  </a:lnTo>
                  <a:lnTo>
                    <a:pt x="101" y="423"/>
                  </a:lnTo>
                  <a:lnTo>
                    <a:pt x="24" y="451"/>
                  </a:lnTo>
                  <a:lnTo>
                    <a:pt x="7" y="457"/>
                  </a:lnTo>
                  <a:lnTo>
                    <a:pt x="0" y="460"/>
                  </a:lnTo>
                  <a:lnTo>
                    <a:pt x="5576" y="460"/>
                  </a:lnTo>
                  <a:lnTo>
                    <a:pt x="5555" y="452"/>
                  </a:lnTo>
                  <a:lnTo>
                    <a:pt x="5533" y="446"/>
                  </a:lnTo>
                  <a:lnTo>
                    <a:pt x="5457" y="422"/>
                  </a:lnTo>
                  <a:lnTo>
                    <a:pt x="5304" y="377"/>
                  </a:lnTo>
                  <a:lnTo>
                    <a:pt x="5150" y="334"/>
                  </a:lnTo>
                  <a:lnTo>
                    <a:pt x="4996" y="293"/>
                  </a:lnTo>
                  <a:lnTo>
                    <a:pt x="4841" y="254"/>
                  </a:lnTo>
                  <a:lnTo>
                    <a:pt x="4686" y="218"/>
                  </a:lnTo>
                  <a:lnTo>
                    <a:pt x="4531" y="184"/>
                  </a:lnTo>
                  <a:lnTo>
                    <a:pt x="4375" y="153"/>
                  </a:lnTo>
                  <a:lnTo>
                    <a:pt x="4218" y="125"/>
                  </a:lnTo>
                  <a:lnTo>
                    <a:pt x="4061" y="100"/>
                  </a:lnTo>
                  <a:lnTo>
                    <a:pt x="3904" y="77"/>
                  </a:lnTo>
                  <a:lnTo>
                    <a:pt x="3746" y="58"/>
                  </a:lnTo>
                  <a:lnTo>
                    <a:pt x="3587" y="41"/>
                  </a:lnTo>
                  <a:lnTo>
                    <a:pt x="3428" y="27"/>
                  </a:lnTo>
                  <a:lnTo>
                    <a:pt x="3348" y="22"/>
                  </a:lnTo>
                  <a:lnTo>
                    <a:pt x="3268" y="17"/>
                  </a:lnTo>
                  <a:lnTo>
                    <a:pt x="3030" y="7"/>
                  </a:lnTo>
                  <a:lnTo>
                    <a:pt x="2872" y="2"/>
                  </a:lnTo>
                  <a:lnTo>
                    <a:pt x="2714" y="0"/>
                  </a:lnTo>
                  <a:close/>
                </a:path>
              </a:pathLst>
            </a:custGeom>
            <a:solidFill>
              <a:srgbClr val="0C7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AutoShape 4"/>
            <p:cNvSpPr>
              <a:spLocks/>
            </p:cNvSpPr>
            <p:nvPr/>
          </p:nvSpPr>
          <p:spPr bwMode="auto">
            <a:xfrm>
              <a:off x="6640" y="7212"/>
              <a:ext cx="5266" cy="767"/>
            </a:xfrm>
            <a:custGeom>
              <a:avLst/>
              <a:gdLst>
                <a:gd name="T0" fmla="+- 0 8864 6640"/>
                <a:gd name="T1" fmla="*/ T0 w 5266"/>
                <a:gd name="T2" fmla="+- 0 7440 7212"/>
                <a:gd name="T3" fmla="*/ 7440 h 767"/>
                <a:gd name="T4" fmla="+- 0 9108 6640"/>
                <a:gd name="T5" fmla="*/ T4 w 5266"/>
                <a:gd name="T6" fmla="+- 0 7444 7212"/>
                <a:gd name="T7" fmla="*/ 7444 h 767"/>
                <a:gd name="T8" fmla="+- 0 9433 6640"/>
                <a:gd name="T9" fmla="*/ T8 w 5266"/>
                <a:gd name="T10" fmla="+- 0 7458 7212"/>
                <a:gd name="T11" fmla="*/ 7458 h 767"/>
                <a:gd name="T12" fmla="+- 0 9753 6640"/>
                <a:gd name="T13" fmla="*/ T12 w 5266"/>
                <a:gd name="T14" fmla="+- 0 7481 7212"/>
                <a:gd name="T15" fmla="*/ 7481 h 767"/>
                <a:gd name="T16" fmla="+- 0 9906 6640"/>
                <a:gd name="T17" fmla="*/ T16 w 5266"/>
                <a:gd name="T18" fmla="+- 0 7496 7212"/>
                <a:gd name="T19" fmla="*/ 7496 h 767"/>
                <a:gd name="T20" fmla="+- 0 10059 6640"/>
                <a:gd name="T21" fmla="*/ T20 w 5266"/>
                <a:gd name="T22" fmla="+- 0 7515 7212"/>
                <a:gd name="T23" fmla="*/ 7515 h 767"/>
                <a:gd name="T24" fmla="+- 0 10211 6640"/>
                <a:gd name="T25" fmla="*/ T24 w 5266"/>
                <a:gd name="T26" fmla="+- 0 7537 7212"/>
                <a:gd name="T27" fmla="*/ 7537 h 767"/>
                <a:gd name="T28" fmla="+- 0 10362 6640"/>
                <a:gd name="T29" fmla="*/ T28 w 5266"/>
                <a:gd name="T30" fmla="+- 0 7564 7212"/>
                <a:gd name="T31" fmla="*/ 7564 h 767"/>
                <a:gd name="T32" fmla="+- 0 10512 6640"/>
                <a:gd name="T33" fmla="*/ T32 w 5266"/>
                <a:gd name="T34" fmla="+- 0 7595 7212"/>
                <a:gd name="T35" fmla="*/ 7595 h 767"/>
                <a:gd name="T36" fmla="+- 0 10828 6640"/>
                <a:gd name="T37" fmla="*/ T36 w 5266"/>
                <a:gd name="T38" fmla="+- 0 7667 7212"/>
                <a:gd name="T39" fmla="*/ 7667 h 767"/>
                <a:gd name="T40" fmla="+- 0 11219 6640"/>
                <a:gd name="T41" fmla="*/ T40 w 5266"/>
                <a:gd name="T42" fmla="+- 0 7769 7212"/>
                <a:gd name="T43" fmla="*/ 7769 h 767"/>
                <a:gd name="T44" fmla="+- 0 11529 6640"/>
                <a:gd name="T45" fmla="*/ T44 w 5266"/>
                <a:gd name="T46" fmla="+- 0 7860 7212"/>
                <a:gd name="T47" fmla="*/ 7860 h 767"/>
                <a:gd name="T48" fmla="+- 0 11836 6640"/>
                <a:gd name="T49" fmla="*/ T48 w 5266"/>
                <a:gd name="T50" fmla="+- 0 7961 7212"/>
                <a:gd name="T51" fmla="*/ 7961 h 767"/>
                <a:gd name="T52" fmla="+- 0 11879 6640"/>
                <a:gd name="T53" fmla="*/ T52 w 5266"/>
                <a:gd name="T54" fmla="+- 0 7979 7212"/>
                <a:gd name="T55" fmla="*/ 7979 h 767"/>
                <a:gd name="T56" fmla="+- 0 11906 6640"/>
                <a:gd name="T57" fmla="*/ T56 w 5266"/>
                <a:gd name="T58" fmla="+- 0 7970 7212"/>
                <a:gd name="T59" fmla="*/ 7970 h 767"/>
                <a:gd name="T60" fmla="+- 0 11889 6640"/>
                <a:gd name="T61" fmla="*/ T60 w 5266"/>
                <a:gd name="T62" fmla="+- 0 7835 7212"/>
                <a:gd name="T63" fmla="*/ 7835 h 767"/>
                <a:gd name="T64" fmla="+- 0 11854 6640"/>
                <a:gd name="T65" fmla="*/ T64 w 5266"/>
                <a:gd name="T66" fmla="+- 0 7817 7212"/>
                <a:gd name="T67" fmla="*/ 7817 h 767"/>
                <a:gd name="T68" fmla="+- 0 11816 6640"/>
                <a:gd name="T69" fmla="*/ T68 w 5266"/>
                <a:gd name="T70" fmla="+- 0 7802 7212"/>
                <a:gd name="T71" fmla="*/ 7802 h 767"/>
                <a:gd name="T72" fmla="+- 0 11316 6640"/>
                <a:gd name="T73" fmla="*/ T72 w 5266"/>
                <a:gd name="T74" fmla="+- 0 7621 7212"/>
                <a:gd name="T75" fmla="*/ 7621 h 767"/>
                <a:gd name="T76" fmla="+- 0 11160 6640"/>
                <a:gd name="T77" fmla="*/ T76 w 5266"/>
                <a:gd name="T78" fmla="+- 0 7570 7212"/>
                <a:gd name="T79" fmla="*/ 7570 h 767"/>
                <a:gd name="T80" fmla="+- 0 11004 6640"/>
                <a:gd name="T81" fmla="*/ T80 w 5266"/>
                <a:gd name="T82" fmla="+- 0 7522 7212"/>
                <a:gd name="T83" fmla="*/ 7522 h 767"/>
                <a:gd name="T84" fmla="+- 0 10847 6640"/>
                <a:gd name="T85" fmla="*/ T84 w 5266"/>
                <a:gd name="T86" fmla="+- 0 7477 7212"/>
                <a:gd name="T87" fmla="*/ 7477 h 767"/>
                <a:gd name="T88" fmla="+- 0 10704 6640"/>
                <a:gd name="T89" fmla="*/ T88 w 5266"/>
                <a:gd name="T90" fmla="+- 0 7440 7212"/>
                <a:gd name="T91" fmla="*/ 7440 h 767"/>
                <a:gd name="T92" fmla="+- 0 8774 6640"/>
                <a:gd name="T93" fmla="*/ T92 w 5266"/>
                <a:gd name="T94" fmla="+- 0 7213 7212"/>
                <a:gd name="T95" fmla="*/ 7213 h 767"/>
                <a:gd name="T96" fmla="+- 0 8614 6640"/>
                <a:gd name="T97" fmla="*/ T96 w 5266"/>
                <a:gd name="T98" fmla="+- 0 7219 7212"/>
                <a:gd name="T99" fmla="*/ 7219 h 767"/>
                <a:gd name="T100" fmla="+- 0 8056 6640"/>
                <a:gd name="T101" fmla="*/ T100 w 5266"/>
                <a:gd name="T102" fmla="+- 0 7228 7212"/>
                <a:gd name="T103" fmla="*/ 7228 h 767"/>
                <a:gd name="T104" fmla="+- 0 7897 6640"/>
                <a:gd name="T105" fmla="*/ T104 w 5266"/>
                <a:gd name="T106" fmla="+- 0 7235 7212"/>
                <a:gd name="T107" fmla="*/ 7235 h 767"/>
                <a:gd name="T108" fmla="+- 0 7736 6640"/>
                <a:gd name="T109" fmla="*/ T108 w 5266"/>
                <a:gd name="T110" fmla="+- 0 7248 7212"/>
                <a:gd name="T111" fmla="*/ 7248 h 767"/>
                <a:gd name="T112" fmla="+- 0 7576 6640"/>
                <a:gd name="T113" fmla="*/ T112 w 5266"/>
                <a:gd name="T114" fmla="+- 0 7267 7212"/>
                <a:gd name="T115" fmla="*/ 7267 h 767"/>
                <a:gd name="T116" fmla="+- 0 7339 6640"/>
                <a:gd name="T117" fmla="*/ T116 w 5266"/>
                <a:gd name="T118" fmla="+- 0 7305 7212"/>
                <a:gd name="T119" fmla="*/ 7305 h 767"/>
                <a:gd name="T120" fmla="+- 0 6786 6640"/>
                <a:gd name="T121" fmla="*/ T120 w 5266"/>
                <a:gd name="T122" fmla="+- 0 7402 7212"/>
                <a:gd name="T123" fmla="*/ 7402 h 767"/>
                <a:gd name="T124" fmla="+- 0 6667 6640"/>
                <a:gd name="T125" fmla="*/ T124 w 5266"/>
                <a:gd name="T126" fmla="+- 0 7484 7212"/>
                <a:gd name="T127" fmla="*/ 7484 h 767"/>
                <a:gd name="T128" fmla="+- 0 6642 6640"/>
                <a:gd name="T129" fmla="*/ T128 w 5266"/>
                <a:gd name="T130" fmla="+- 0 7630 7212"/>
                <a:gd name="T131" fmla="*/ 7630 h 767"/>
                <a:gd name="T132" fmla="+- 0 6723 6640"/>
                <a:gd name="T133" fmla="*/ T132 w 5266"/>
                <a:gd name="T134" fmla="+- 0 7710 7212"/>
                <a:gd name="T135" fmla="*/ 7710 h 767"/>
                <a:gd name="T136" fmla="+- 0 6830 6640"/>
                <a:gd name="T137" fmla="*/ T136 w 5266"/>
                <a:gd name="T138" fmla="+- 0 7690 7212"/>
                <a:gd name="T139" fmla="*/ 7690 h 767"/>
                <a:gd name="T140" fmla="+- 0 7140 6640"/>
                <a:gd name="T141" fmla="*/ T140 w 5266"/>
                <a:gd name="T142" fmla="+- 0 7620 7212"/>
                <a:gd name="T143" fmla="*/ 7620 h 767"/>
                <a:gd name="T144" fmla="+- 0 7296 6640"/>
                <a:gd name="T145" fmla="*/ T144 w 5266"/>
                <a:gd name="T146" fmla="+- 0 7589 7212"/>
                <a:gd name="T147" fmla="*/ 7589 h 767"/>
                <a:gd name="T148" fmla="+- 0 7453 6640"/>
                <a:gd name="T149" fmla="*/ T148 w 5266"/>
                <a:gd name="T150" fmla="+- 0 7562 7212"/>
                <a:gd name="T151" fmla="*/ 7562 h 767"/>
                <a:gd name="T152" fmla="+- 0 7919 6640"/>
                <a:gd name="T153" fmla="*/ T152 w 5266"/>
                <a:gd name="T154" fmla="+- 0 7499 7212"/>
                <a:gd name="T155" fmla="*/ 7499 h 767"/>
                <a:gd name="T156" fmla="+- 0 8230 6640"/>
                <a:gd name="T157" fmla="*/ T156 w 5266"/>
                <a:gd name="T158" fmla="+- 0 7467 7212"/>
                <a:gd name="T159" fmla="*/ 7467 h 767"/>
                <a:gd name="T160" fmla="+- 0 8386 6640"/>
                <a:gd name="T161" fmla="*/ T160 w 5266"/>
                <a:gd name="T162" fmla="+- 0 7455 7212"/>
                <a:gd name="T163" fmla="*/ 7455 h 767"/>
                <a:gd name="T164" fmla="+- 0 8542 6640"/>
                <a:gd name="T165" fmla="*/ T164 w 5266"/>
                <a:gd name="T166" fmla="+- 0 7446 7212"/>
                <a:gd name="T167" fmla="*/ 7446 h 767"/>
                <a:gd name="T168" fmla="+- 0 8783 6640"/>
                <a:gd name="T169" fmla="*/ T168 w 5266"/>
                <a:gd name="T170" fmla="+- 0 7441 7212"/>
                <a:gd name="T171" fmla="*/ 7441 h 767"/>
                <a:gd name="T172" fmla="+- 0 10689 6640"/>
                <a:gd name="T173" fmla="*/ T172 w 5266"/>
                <a:gd name="T174" fmla="+- 0 7436 7212"/>
                <a:gd name="T175" fmla="*/ 7436 h 767"/>
                <a:gd name="T176" fmla="+- 0 10530 6640"/>
                <a:gd name="T177" fmla="*/ T176 w 5266"/>
                <a:gd name="T178" fmla="+- 0 7399 7212"/>
                <a:gd name="T179" fmla="*/ 7399 h 767"/>
                <a:gd name="T180" fmla="+- 0 10371 6640"/>
                <a:gd name="T181" fmla="*/ T180 w 5266"/>
                <a:gd name="T182" fmla="+- 0 7365 7212"/>
                <a:gd name="T183" fmla="*/ 7365 h 767"/>
                <a:gd name="T184" fmla="+- 0 10210 6640"/>
                <a:gd name="T185" fmla="*/ T184 w 5266"/>
                <a:gd name="T186" fmla="+- 0 7335 7212"/>
                <a:gd name="T187" fmla="*/ 7335 h 767"/>
                <a:gd name="T188" fmla="+- 0 10049 6640"/>
                <a:gd name="T189" fmla="*/ T188 w 5266"/>
                <a:gd name="T190" fmla="+- 0 7309 7212"/>
                <a:gd name="T191" fmla="*/ 7309 h 767"/>
                <a:gd name="T192" fmla="+- 0 9809 6640"/>
                <a:gd name="T193" fmla="*/ T192 w 5266"/>
                <a:gd name="T194" fmla="+- 0 7276 7212"/>
                <a:gd name="T195" fmla="*/ 7276 h 767"/>
                <a:gd name="T196" fmla="+- 0 9492 6640"/>
                <a:gd name="T197" fmla="*/ T196 w 5266"/>
                <a:gd name="T198" fmla="+- 0 7242 7212"/>
                <a:gd name="T199" fmla="*/ 7242 h 767"/>
                <a:gd name="T200" fmla="+- 0 9253 6640"/>
                <a:gd name="T201" fmla="*/ T200 w 5266"/>
                <a:gd name="T202" fmla="+- 0 7224 7212"/>
                <a:gd name="T203" fmla="*/ 7224 h 767"/>
                <a:gd name="T204" fmla="+- 0 9094 6640"/>
                <a:gd name="T205" fmla="*/ T204 w 5266"/>
                <a:gd name="T206" fmla="+- 0 7216 7212"/>
                <a:gd name="T207" fmla="*/ 7216 h 767"/>
                <a:gd name="T208" fmla="+- 0 8934 6640"/>
                <a:gd name="T209" fmla="*/ T208 w 5266"/>
                <a:gd name="T210" fmla="+- 0 7213 7212"/>
                <a:gd name="T211" fmla="*/ 7213 h 7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5266" h="767">
                  <a:moveTo>
                    <a:pt x="4064" y="228"/>
                  </a:moveTo>
                  <a:lnTo>
                    <a:pt x="2224" y="228"/>
                  </a:lnTo>
                  <a:lnTo>
                    <a:pt x="2305" y="229"/>
                  </a:lnTo>
                  <a:lnTo>
                    <a:pt x="2468" y="232"/>
                  </a:lnTo>
                  <a:lnTo>
                    <a:pt x="2630" y="237"/>
                  </a:lnTo>
                  <a:lnTo>
                    <a:pt x="2793" y="246"/>
                  </a:lnTo>
                  <a:lnTo>
                    <a:pt x="2955" y="256"/>
                  </a:lnTo>
                  <a:lnTo>
                    <a:pt x="3113" y="269"/>
                  </a:lnTo>
                  <a:lnTo>
                    <a:pt x="3190" y="276"/>
                  </a:lnTo>
                  <a:lnTo>
                    <a:pt x="3266" y="284"/>
                  </a:lnTo>
                  <a:lnTo>
                    <a:pt x="3343" y="293"/>
                  </a:lnTo>
                  <a:lnTo>
                    <a:pt x="3419" y="303"/>
                  </a:lnTo>
                  <a:lnTo>
                    <a:pt x="3495" y="314"/>
                  </a:lnTo>
                  <a:lnTo>
                    <a:pt x="3571" y="325"/>
                  </a:lnTo>
                  <a:lnTo>
                    <a:pt x="3646" y="338"/>
                  </a:lnTo>
                  <a:lnTo>
                    <a:pt x="3722" y="352"/>
                  </a:lnTo>
                  <a:lnTo>
                    <a:pt x="3797" y="367"/>
                  </a:lnTo>
                  <a:lnTo>
                    <a:pt x="3872" y="383"/>
                  </a:lnTo>
                  <a:lnTo>
                    <a:pt x="3951" y="400"/>
                  </a:lnTo>
                  <a:lnTo>
                    <a:pt x="4188" y="455"/>
                  </a:lnTo>
                  <a:lnTo>
                    <a:pt x="4423" y="515"/>
                  </a:lnTo>
                  <a:lnTo>
                    <a:pt x="4579" y="557"/>
                  </a:lnTo>
                  <a:lnTo>
                    <a:pt x="4734" y="601"/>
                  </a:lnTo>
                  <a:lnTo>
                    <a:pt x="4889" y="648"/>
                  </a:lnTo>
                  <a:lnTo>
                    <a:pt x="5043" y="697"/>
                  </a:lnTo>
                  <a:lnTo>
                    <a:pt x="5196" y="749"/>
                  </a:lnTo>
                  <a:lnTo>
                    <a:pt x="5217" y="758"/>
                  </a:lnTo>
                  <a:lnTo>
                    <a:pt x="5239" y="767"/>
                  </a:lnTo>
                  <a:lnTo>
                    <a:pt x="5259" y="766"/>
                  </a:lnTo>
                  <a:lnTo>
                    <a:pt x="5266" y="758"/>
                  </a:lnTo>
                  <a:lnTo>
                    <a:pt x="5266" y="639"/>
                  </a:lnTo>
                  <a:lnTo>
                    <a:pt x="5249" y="623"/>
                  </a:lnTo>
                  <a:lnTo>
                    <a:pt x="5232" y="613"/>
                  </a:lnTo>
                  <a:lnTo>
                    <a:pt x="5214" y="605"/>
                  </a:lnTo>
                  <a:lnTo>
                    <a:pt x="5195" y="597"/>
                  </a:lnTo>
                  <a:lnTo>
                    <a:pt x="5176" y="590"/>
                  </a:lnTo>
                  <a:lnTo>
                    <a:pt x="4753" y="436"/>
                  </a:lnTo>
                  <a:lnTo>
                    <a:pt x="4676" y="409"/>
                  </a:lnTo>
                  <a:lnTo>
                    <a:pt x="4598" y="383"/>
                  </a:lnTo>
                  <a:lnTo>
                    <a:pt x="4520" y="358"/>
                  </a:lnTo>
                  <a:lnTo>
                    <a:pt x="4442" y="333"/>
                  </a:lnTo>
                  <a:lnTo>
                    <a:pt x="4364" y="310"/>
                  </a:lnTo>
                  <a:lnTo>
                    <a:pt x="4286" y="287"/>
                  </a:lnTo>
                  <a:lnTo>
                    <a:pt x="4207" y="265"/>
                  </a:lnTo>
                  <a:lnTo>
                    <a:pt x="4128" y="244"/>
                  </a:lnTo>
                  <a:lnTo>
                    <a:pt x="4064" y="228"/>
                  </a:lnTo>
                  <a:close/>
                  <a:moveTo>
                    <a:pt x="2214" y="0"/>
                  </a:moveTo>
                  <a:lnTo>
                    <a:pt x="2134" y="1"/>
                  </a:lnTo>
                  <a:lnTo>
                    <a:pt x="2054" y="3"/>
                  </a:lnTo>
                  <a:lnTo>
                    <a:pt x="1974" y="7"/>
                  </a:lnTo>
                  <a:lnTo>
                    <a:pt x="1895" y="9"/>
                  </a:lnTo>
                  <a:lnTo>
                    <a:pt x="1416" y="16"/>
                  </a:lnTo>
                  <a:lnTo>
                    <a:pt x="1336" y="19"/>
                  </a:lnTo>
                  <a:lnTo>
                    <a:pt x="1257" y="23"/>
                  </a:lnTo>
                  <a:lnTo>
                    <a:pt x="1176" y="28"/>
                  </a:lnTo>
                  <a:lnTo>
                    <a:pt x="1096" y="36"/>
                  </a:lnTo>
                  <a:lnTo>
                    <a:pt x="1016" y="45"/>
                  </a:lnTo>
                  <a:lnTo>
                    <a:pt x="936" y="55"/>
                  </a:lnTo>
                  <a:lnTo>
                    <a:pt x="857" y="67"/>
                  </a:lnTo>
                  <a:lnTo>
                    <a:pt x="699" y="93"/>
                  </a:lnTo>
                  <a:lnTo>
                    <a:pt x="304" y="164"/>
                  </a:lnTo>
                  <a:lnTo>
                    <a:pt x="146" y="190"/>
                  </a:lnTo>
                  <a:lnTo>
                    <a:pt x="78" y="218"/>
                  </a:lnTo>
                  <a:lnTo>
                    <a:pt x="27" y="272"/>
                  </a:lnTo>
                  <a:lnTo>
                    <a:pt x="0" y="342"/>
                  </a:lnTo>
                  <a:lnTo>
                    <a:pt x="2" y="418"/>
                  </a:lnTo>
                  <a:lnTo>
                    <a:pt x="35" y="479"/>
                  </a:lnTo>
                  <a:lnTo>
                    <a:pt x="83" y="498"/>
                  </a:lnTo>
                  <a:lnTo>
                    <a:pt x="137" y="492"/>
                  </a:lnTo>
                  <a:lnTo>
                    <a:pt x="190" y="478"/>
                  </a:lnTo>
                  <a:lnTo>
                    <a:pt x="345" y="442"/>
                  </a:lnTo>
                  <a:lnTo>
                    <a:pt x="500" y="408"/>
                  </a:lnTo>
                  <a:lnTo>
                    <a:pt x="578" y="392"/>
                  </a:lnTo>
                  <a:lnTo>
                    <a:pt x="656" y="377"/>
                  </a:lnTo>
                  <a:lnTo>
                    <a:pt x="734" y="363"/>
                  </a:lnTo>
                  <a:lnTo>
                    <a:pt x="813" y="350"/>
                  </a:lnTo>
                  <a:lnTo>
                    <a:pt x="1047" y="317"/>
                  </a:lnTo>
                  <a:lnTo>
                    <a:pt x="1279" y="287"/>
                  </a:lnTo>
                  <a:lnTo>
                    <a:pt x="1435" y="269"/>
                  </a:lnTo>
                  <a:lnTo>
                    <a:pt x="1590" y="255"/>
                  </a:lnTo>
                  <a:lnTo>
                    <a:pt x="1668" y="248"/>
                  </a:lnTo>
                  <a:lnTo>
                    <a:pt x="1746" y="243"/>
                  </a:lnTo>
                  <a:lnTo>
                    <a:pt x="1824" y="238"/>
                  </a:lnTo>
                  <a:lnTo>
                    <a:pt x="1902" y="234"/>
                  </a:lnTo>
                  <a:lnTo>
                    <a:pt x="1980" y="232"/>
                  </a:lnTo>
                  <a:lnTo>
                    <a:pt x="2143" y="229"/>
                  </a:lnTo>
                  <a:lnTo>
                    <a:pt x="4064" y="228"/>
                  </a:lnTo>
                  <a:lnTo>
                    <a:pt x="4049" y="224"/>
                  </a:lnTo>
                  <a:lnTo>
                    <a:pt x="3970" y="205"/>
                  </a:lnTo>
                  <a:lnTo>
                    <a:pt x="3890" y="187"/>
                  </a:lnTo>
                  <a:lnTo>
                    <a:pt x="3811" y="170"/>
                  </a:lnTo>
                  <a:lnTo>
                    <a:pt x="3731" y="153"/>
                  </a:lnTo>
                  <a:lnTo>
                    <a:pt x="3651" y="138"/>
                  </a:lnTo>
                  <a:lnTo>
                    <a:pt x="3570" y="123"/>
                  </a:lnTo>
                  <a:lnTo>
                    <a:pt x="3490" y="110"/>
                  </a:lnTo>
                  <a:lnTo>
                    <a:pt x="3409" y="97"/>
                  </a:lnTo>
                  <a:lnTo>
                    <a:pt x="3328" y="85"/>
                  </a:lnTo>
                  <a:lnTo>
                    <a:pt x="3169" y="64"/>
                  </a:lnTo>
                  <a:lnTo>
                    <a:pt x="3010" y="46"/>
                  </a:lnTo>
                  <a:lnTo>
                    <a:pt x="2852" y="30"/>
                  </a:lnTo>
                  <a:lnTo>
                    <a:pt x="2693" y="17"/>
                  </a:lnTo>
                  <a:lnTo>
                    <a:pt x="2613" y="12"/>
                  </a:lnTo>
                  <a:lnTo>
                    <a:pt x="2533" y="8"/>
                  </a:lnTo>
                  <a:lnTo>
                    <a:pt x="2454" y="4"/>
                  </a:lnTo>
                  <a:lnTo>
                    <a:pt x="2374" y="2"/>
                  </a:lnTo>
                  <a:lnTo>
                    <a:pt x="2294" y="1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92C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8208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1_Solo el títul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9"/>
          <p:cNvSpPr txBox="1">
            <a:spLocks noGrp="1"/>
          </p:cNvSpPr>
          <p:nvPr>
            <p:ph type="title"/>
          </p:nvPr>
        </p:nvSpPr>
        <p:spPr>
          <a:xfrm>
            <a:off x="3501287" y="2835058"/>
            <a:ext cx="80311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6DAA"/>
              </a:buClr>
              <a:buSzPts val="4400"/>
              <a:buFont typeface="Open Sans"/>
              <a:buNone/>
              <a:defRPr>
                <a:solidFill>
                  <a:srgbClr val="146DA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/>
          <p:nvPr/>
        </p:nvSpPr>
        <p:spPr>
          <a:xfrm>
            <a:off x="0" y="6398856"/>
            <a:ext cx="12192000" cy="400110"/>
          </a:xfrm>
          <a:prstGeom prst="rect">
            <a:avLst/>
          </a:prstGeom>
          <a:solidFill>
            <a:srgbClr val="146DA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www.consolacionbenicarlo.org</a:t>
            </a:r>
            <a:endParaRPr sz="1800"/>
          </a:p>
        </p:txBody>
      </p:sp>
      <p:grpSp>
        <p:nvGrpSpPr>
          <p:cNvPr id="79" name="Google Shape;79;p29"/>
          <p:cNvGrpSpPr/>
          <p:nvPr/>
        </p:nvGrpSpPr>
        <p:grpSpPr>
          <a:xfrm>
            <a:off x="10289036" y="20462"/>
            <a:ext cx="1920000" cy="1030110"/>
            <a:chOff x="8509" y="0"/>
            <a:chExt cx="3397" cy="1826"/>
          </a:xfrm>
        </p:grpSpPr>
        <p:sp>
          <p:nvSpPr>
            <p:cNvPr id="80" name="Google Shape;80;p29"/>
            <p:cNvSpPr/>
            <p:nvPr/>
          </p:nvSpPr>
          <p:spPr>
            <a:xfrm>
              <a:off x="10186" y="0"/>
              <a:ext cx="1720" cy="587"/>
            </a:xfrm>
            <a:custGeom>
              <a:avLst/>
              <a:gdLst/>
              <a:ahLst/>
              <a:cxnLst/>
              <a:rect l="l" t="t" r="r" b="b"/>
              <a:pathLst>
                <a:path w="1720" h="587" extrusionOk="0">
                  <a:moveTo>
                    <a:pt x="1716" y="0"/>
                  </a:moveTo>
                  <a:lnTo>
                    <a:pt x="0" y="0"/>
                  </a:lnTo>
                  <a:lnTo>
                    <a:pt x="44" y="29"/>
                  </a:lnTo>
                  <a:lnTo>
                    <a:pt x="116" y="71"/>
                  </a:lnTo>
                  <a:lnTo>
                    <a:pt x="190" y="110"/>
                  </a:lnTo>
                  <a:lnTo>
                    <a:pt x="264" y="145"/>
                  </a:lnTo>
                  <a:lnTo>
                    <a:pt x="339" y="179"/>
                  </a:lnTo>
                  <a:lnTo>
                    <a:pt x="415" y="210"/>
                  </a:lnTo>
                  <a:lnTo>
                    <a:pt x="492" y="240"/>
                  </a:lnTo>
                  <a:lnTo>
                    <a:pt x="646" y="299"/>
                  </a:lnTo>
                  <a:lnTo>
                    <a:pt x="721" y="327"/>
                  </a:lnTo>
                  <a:lnTo>
                    <a:pt x="796" y="353"/>
                  </a:lnTo>
                  <a:lnTo>
                    <a:pt x="872" y="378"/>
                  </a:lnTo>
                  <a:lnTo>
                    <a:pt x="949" y="401"/>
                  </a:lnTo>
                  <a:lnTo>
                    <a:pt x="1025" y="424"/>
                  </a:lnTo>
                  <a:lnTo>
                    <a:pt x="1102" y="445"/>
                  </a:lnTo>
                  <a:lnTo>
                    <a:pt x="1256" y="486"/>
                  </a:lnTo>
                  <a:lnTo>
                    <a:pt x="1644" y="581"/>
                  </a:lnTo>
                  <a:lnTo>
                    <a:pt x="1693" y="587"/>
                  </a:lnTo>
                  <a:lnTo>
                    <a:pt x="1720" y="577"/>
                  </a:lnTo>
                  <a:lnTo>
                    <a:pt x="1720" y="3"/>
                  </a:lnTo>
                  <a:lnTo>
                    <a:pt x="1719" y="2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1C75B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9"/>
            <p:cNvSpPr/>
            <p:nvPr/>
          </p:nvSpPr>
          <p:spPr>
            <a:xfrm>
              <a:off x="8509" y="0"/>
              <a:ext cx="2445" cy="1826"/>
            </a:xfrm>
            <a:custGeom>
              <a:avLst/>
              <a:gdLst/>
              <a:ahLst/>
              <a:cxnLst/>
              <a:rect l="l" t="t" r="r" b="b"/>
              <a:pathLst>
                <a:path w="2445" h="1826" extrusionOk="0">
                  <a:moveTo>
                    <a:pt x="1683" y="492"/>
                  </a:moveTo>
                  <a:lnTo>
                    <a:pt x="1667" y="468"/>
                  </a:lnTo>
                  <a:lnTo>
                    <a:pt x="1635" y="453"/>
                  </a:lnTo>
                  <a:lnTo>
                    <a:pt x="1604" y="442"/>
                  </a:lnTo>
                  <a:lnTo>
                    <a:pt x="1532" y="410"/>
                  </a:lnTo>
                  <a:lnTo>
                    <a:pt x="1461" y="376"/>
                  </a:lnTo>
                  <a:lnTo>
                    <a:pt x="1390" y="340"/>
                  </a:lnTo>
                  <a:lnTo>
                    <a:pt x="1321" y="303"/>
                  </a:lnTo>
                  <a:lnTo>
                    <a:pt x="1252" y="264"/>
                  </a:lnTo>
                  <a:lnTo>
                    <a:pt x="1184" y="225"/>
                  </a:lnTo>
                  <a:lnTo>
                    <a:pt x="1117" y="184"/>
                  </a:lnTo>
                  <a:lnTo>
                    <a:pt x="1050" y="143"/>
                  </a:lnTo>
                  <a:lnTo>
                    <a:pt x="984" y="101"/>
                  </a:lnTo>
                  <a:lnTo>
                    <a:pt x="917" y="58"/>
                  </a:lnTo>
                  <a:lnTo>
                    <a:pt x="842" y="16"/>
                  </a:lnTo>
                  <a:lnTo>
                    <a:pt x="794" y="0"/>
                  </a:lnTo>
                  <a:lnTo>
                    <a:pt x="601" y="0"/>
                  </a:lnTo>
                  <a:lnTo>
                    <a:pt x="614" y="21"/>
                  </a:lnTo>
                  <a:lnTo>
                    <a:pt x="637" y="42"/>
                  </a:lnTo>
                  <a:lnTo>
                    <a:pt x="688" y="75"/>
                  </a:lnTo>
                  <a:lnTo>
                    <a:pt x="754" y="122"/>
                  </a:lnTo>
                  <a:lnTo>
                    <a:pt x="821" y="169"/>
                  </a:lnTo>
                  <a:lnTo>
                    <a:pt x="889" y="214"/>
                  </a:lnTo>
                  <a:lnTo>
                    <a:pt x="957" y="258"/>
                  </a:lnTo>
                  <a:lnTo>
                    <a:pt x="1026" y="301"/>
                  </a:lnTo>
                  <a:lnTo>
                    <a:pt x="1096" y="342"/>
                  </a:lnTo>
                  <a:lnTo>
                    <a:pt x="1166" y="384"/>
                  </a:lnTo>
                  <a:lnTo>
                    <a:pt x="1237" y="424"/>
                  </a:lnTo>
                  <a:lnTo>
                    <a:pt x="1521" y="583"/>
                  </a:lnTo>
                  <a:lnTo>
                    <a:pt x="1570" y="600"/>
                  </a:lnTo>
                  <a:lnTo>
                    <a:pt x="1611" y="593"/>
                  </a:lnTo>
                  <a:lnTo>
                    <a:pt x="1644" y="569"/>
                  </a:lnTo>
                  <a:lnTo>
                    <a:pt x="1671" y="534"/>
                  </a:lnTo>
                  <a:lnTo>
                    <a:pt x="1683" y="492"/>
                  </a:lnTo>
                  <a:moveTo>
                    <a:pt x="2444" y="1679"/>
                  </a:moveTo>
                  <a:lnTo>
                    <a:pt x="2425" y="1634"/>
                  </a:lnTo>
                  <a:lnTo>
                    <a:pt x="2390" y="1597"/>
                  </a:lnTo>
                  <a:lnTo>
                    <a:pt x="2352" y="1563"/>
                  </a:lnTo>
                  <a:lnTo>
                    <a:pt x="2326" y="1540"/>
                  </a:lnTo>
                  <a:lnTo>
                    <a:pt x="2297" y="1521"/>
                  </a:lnTo>
                  <a:lnTo>
                    <a:pt x="2266" y="1504"/>
                  </a:lnTo>
                  <a:lnTo>
                    <a:pt x="2234" y="1489"/>
                  </a:lnTo>
                  <a:lnTo>
                    <a:pt x="2160" y="1458"/>
                  </a:lnTo>
                  <a:lnTo>
                    <a:pt x="2087" y="1426"/>
                  </a:lnTo>
                  <a:lnTo>
                    <a:pt x="2015" y="1392"/>
                  </a:lnTo>
                  <a:lnTo>
                    <a:pt x="1943" y="1357"/>
                  </a:lnTo>
                  <a:lnTo>
                    <a:pt x="1872" y="1321"/>
                  </a:lnTo>
                  <a:lnTo>
                    <a:pt x="1801" y="1283"/>
                  </a:lnTo>
                  <a:lnTo>
                    <a:pt x="1732" y="1245"/>
                  </a:lnTo>
                  <a:lnTo>
                    <a:pt x="1662" y="1205"/>
                  </a:lnTo>
                  <a:lnTo>
                    <a:pt x="1594" y="1165"/>
                  </a:lnTo>
                  <a:lnTo>
                    <a:pt x="1526" y="1123"/>
                  </a:lnTo>
                  <a:lnTo>
                    <a:pt x="1458" y="1081"/>
                  </a:lnTo>
                  <a:lnTo>
                    <a:pt x="1391" y="1039"/>
                  </a:lnTo>
                  <a:lnTo>
                    <a:pt x="1324" y="995"/>
                  </a:lnTo>
                  <a:lnTo>
                    <a:pt x="1191" y="907"/>
                  </a:lnTo>
                  <a:lnTo>
                    <a:pt x="927" y="727"/>
                  </a:lnTo>
                  <a:lnTo>
                    <a:pt x="861" y="681"/>
                  </a:lnTo>
                  <a:lnTo>
                    <a:pt x="795" y="634"/>
                  </a:lnTo>
                  <a:lnTo>
                    <a:pt x="730" y="586"/>
                  </a:lnTo>
                  <a:lnTo>
                    <a:pt x="665" y="538"/>
                  </a:lnTo>
                  <a:lnTo>
                    <a:pt x="601" y="488"/>
                  </a:lnTo>
                  <a:lnTo>
                    <a:pt x="538" y="438"/>
                  </a:lnTo>
                  <a:lnTo>
                    <a:pt x="475" y="387"/>
                  </a:lnTo>
                  <a:lnTo>
                    <a:pt x="413" y="334"/>
                  </a:lnTo>
                  <a:lnTo>
                    <a:pt x="352" y="281"/>
                  </a:lnTo>
                  <a:lnTo>
                    <a:pt x="292" y="227"/>
                  </a:lnTo>
                  <a:lnTo>
                    <a:pt x="233" y="171"/>
                  </a:lnTo>
                  <a:lnTo>
                    <a:pt x="174" y="115"/>
                  </a:lnTo>
                  <a:lnTo>
                    <a:pt x="117" y="57"/>
                  </a:lnTo>
                  <a:lnTo>
                    <a:pt x="63" y="0"/>
                  </a:lnTo>
                  <a:lnTo>
                    <a:pt x="0" y="0"/>
                  </a:lnTo>
                  <a:lnTo>
                    <a:pt x="40" y="54"/>
                  </a:lnTo>
                  <a:lnTo>
                    <a:pt x="89" y="113"/>
                  </a:lnTo>
                  <a:lnTo>
                    <a:pt x="139" y="171"/>
                  </a:lnTo>
                  <a:lnTo>
                    <a:pt x="191" y="228"/>
                  </a:lnTo>
                  <a:lnTo>
                    <a:pt x="403" y="453"/>
                  </a:lnTo>
                  <a:lnTo>
                    <a:pt x="459" y="510"/>
                  </a:lnTo>
                  <a:lnTo>
                    <a:pt x="515" y="567"/>
                  </a:lnTo>
                  <a:lnTo>
                    <a:pt x="572" y="623"/>
                  </a:lnTo>
                  <a:lnTo>
                    <a:pt x="629" y="678"/>
                  </a:lnTo>
                  <a:lnTo>
                    <a:pt x="688" y="732"/>
                  </a:lnTo>
                  <a:lnTo>
                    <a:pt x="747" y="786"/>
                  </a:lnTo>
                  <a:lnTo>
                    <a:pt x="807" y="839"/>
                  </a:lnTo>
                  <a:lnTo>
                    <a:pt x="867" y="891"/>
                  </a:lnTo>
                  <a:lnTo>
                    <a:pt x="929" y="943"/>
                  </a:lnTo>
                  <a:lnTo>
                    <a:pt x="1053" y="1045"/>
                  </a:lnTo>
                  <a:lnTo>
                    <a:pt x="1178" y="1146"/>
                  </a:lnTo>
                  <a:lnTo>
                    <a:pt x="1241" y="1195"/>
                  </a:lnTo>
                  <a:lnTo>
                    <a:pt x="1304" y="1245"/>
                  </a:lnTo>
                  <a:lnTo>
                    <a:pt x="1368" y="1294"/>
                  </a:lnTo>
                  <a:lnTo>
                    <a:pt x="1432" y="1342"/>
                  </a:lnTo>
                  <a:lnTo>
                    <a:pt x="1497" y="1389"/>
                  </a:lnTo>
                  <a:lnTo>
                    <a:pt x="1561" y="1436"/>
                  </a:lnTo>
                  <a:lnTo>
                    <a:pt x="1627" y="1483"/>
                  </a:lnTo>
                  <a:lnTo>
                    <a:pt x="1693" y="1528"/>
                  </a:lnTo>
                  <a:lnTo>
                    <a:pt x="1759" y="1573"/>
                  </a:lnTo>
                  <a:lnTo>
                    <a:pt x="1826" y="1617"/>
                  </a:lnTo>
                  <a:lnTo>
                    <a:pt x="1894" y="1661"/>
                  </a:lnTo>
                  <a:lnTo>
                    <a:pt x="1962" y="1703"/>
                  </a:lnTo>
                  <a:lnTo>
                    <a:pt x="2023" y="1737"/>
                  </a:lnTo>
                  <a:lnTo>
                    <a:pt x="2086" y="1767"/>
                  </a:lnTo>
                  <a:lnTo>
                    <a:pt x="2151" y="1794"/>
                  </a:lnTo>
                  <a:lnTo>
                    <a:pt x="2216" y="1819"/>
                  </a:lnTo>
                  <a:lnTo>
                    <a:pt x="2276" y="1826"/>
                  </a:lnTo>
                  <a:lnTo>
                    <a:pt x="2341" y="1810"/>
                  </a:lnTo>
                  <a:lnTo>
                    <a:pt x="2398" y="1778"/>
                  </a:lnTo>
                  <a:lnTo>
                    <a:pt x="2434" y="1735"/>
                  </a:lnTo>
                  <a:lnTo>
                    <a:pt x="2444" y="1679"/>
                  </a:lnTo>
                </a:path>
              </a:pathLst>
            </a:custGeom>
            <a:solidFill>
              <a:srgbClr val="8FD6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29"/>
          <p:cNvGrpSpPr/>
          <p:nvPr/>
        </p:nvGrpSpPr>
        <p:grpSpPr>
          <a:xfrm rot="5400000">
            <a:off x="-1246144" y="4250399"/>
            <a:ext cx="3240000" cy="747712"/>
            <a:chOff x="6191" y="7212"/>
            <a:chExt cx="5715" cy="1179"/>
          </a:xfrm>
        </p:grpSpPr>
        <p:sp>
          <p:nvSpPr>
            <p:cNvPr id="83" name="Google Shape;83;p29"/>
            <p:cNvSpPr/>
            <p:nvPr/>
          </p:nvSpPr>
          <p:spPr>
            <a:xfrm>
              <a:off x="6191" y="7931"/>
              <a:ext cx="5576" cy="460"/>
            </a:xfrm>
            <a:custGeom>
              <a:avLst/>
              <a:gdLst/>
              <a:ahLst/>
              <a:cxnLst/>
              <a:rect l="l" t="t" r="r" b="b"/>
              <a:pathLst>
                <a:path w="5576" h="460" extrusionOk="0">
                  <a:moveTo>
                    <a:pt x="2714" y="0"/>
                  </a:moveTo>
                  <a:lnTo>
                    <a:pt x="2635" y="0"/>
                  </a:lnTo>
                  <a:lnTo>
                    <a:pt x="2556" y="1"/>
                  </a:lnTo>
                  <a:lnTo>
                    <a:pt x="2477" y="2"/>
                  </a:lnTo>
                  <a:lnTo>
                    <a:pt x="2397" y="5"/>
                  </a:lnTo>
                  <a:lnTo>
                    <a:pt x="2318" y="10"/>
                  </a:lnTo>
                  <a:lnTo>
                    <a:pt x="2239" y="15"/>
                  </a:lnTo>
                  <a:lnTo>
                    <a:pt x="2160" y="22"/>
                  </a:lnTo>
                  <a:lnTo>
                    <a:pt x="2082" y="30"/>
                  </a:lnTo>
                  <a:lnTo>
                    <a:pt x="2001" y="37"/>
                  </a:lnTo>
                  <a:lnTo>
                    <a:pt x="1838" y="46"/>
                  </a:lnTo>
                  <a:lnTo>
                    <a:pt x="1757" y="50"/>
                  </a:lnTo>
                  <a:lnTo>
                    <a:pt x="1677" y="58"/>
                  </a:lnTo>
                  <a:lnTo>
                    <a:pt x="1598" y="71"/>
                  </a:lnTo>
                  <a:lnTo>
                    <a:pt x="1520" y="87"/>
                  </a:lnTo>
                  <a:lnTo>
                    <a:pt x="814" y="223"/>
                  </a:lnTo>
                  <a:lnTo>
                    <a:pt x="733" y="241"/>
                  </a:lnTo>
                  <a:lnTo>
                    <a:pt x="653" y="259"/>
                  </a:lnTo>
                  <a:lnTo>
                    <a:pt x="573" y="279"/>
                  </a:lnTo>
                  <a:lnTo>
                    <a:pt x="493" y="300"/>
                  </a:lnTo>
                  <a:lnTo>
                    <a:pt x="414" y="322"/>
                  </a:lnTo>
                  <a:lnTo>
                    <a:pt x="335" y="345"/>
                  </a:lnTo>
                  <a:lnTo>
                    <a:pt x="257" y="370"/>
                  </a:lnTo>
                  <a:lnTo>
                    <a:pt x="179" y="395"/>
                  </a:lnTo>
                  <a:lnTo>
                    <a:pt x="101" y="423"/>
                  </a:lnTo>
                  <a:lnTo>
                    <a:pt x="24" y="451"/>
                  </a:lnTo>
                  <a:lnTo>
                    <a:pt x="7" y="457"/>
                  </a:lnTo>
                  <a:lnTo>
                    <a:pt x="0" y="460"/>
                  </a:lnTo>
                  <a:lnTo>
                    <a:pt x="5576" y="460"/>
                  </a:lnTo>
                  <a:lnTo>
                    <a:pt x="5555" y="452"/>
                  </a:lnTo>
                  <a:lnTo>
                    <a:pt x="5533" y="446"/>
                  </a:lnTo>
                  <a:lnTo>
                    <a:pt x="5457" y="422"/>
                  </a:lnTo>
                  <a:lnTo>
                    <a:pt x="5304" y="377"/>
                  </a:lnTo>
                  <a:lnTo>
                    <a:pt x="5150" y="334"/>
                  </a:lnTo>
                  <a:lnTo>
                    <a:pt x="4996" y="293"/>
                  </a:lnTo>
                  <a:lnTo>
                    <a:pt x="4841" y="254"/>
                  </a:lnTo>
                  <a:lnTo>
                    <a:pt x="4686" y="218"/>
                  </a:lnTo>
                  <a:lnTo>
                    <a:pt x="4531" y="184"/>
                  </a:lnTo>
                  <a:lnTo>
                    <a:pt x="4375" y="153"/>
                  </a:lnTo>
                  <a:lnTo>
                    <a:pt x="4218" y="125"/>
                  </a:lnTo>
                  <a:lnTo>
                    <a:pt x="4061" y="100"/>
                  </a:lnTo>
                  <a:lnTo>
                    <a:pt x="3904" y="77"/>
                  </a:lnTo>
                  <a:lnTo>
                    <a:pt x="3746" y="58"/>
                  </a:lnTo>
                  <a:lnTo>
                    <a:pt x="3587" y="41"/>
                  </a:lnTo>
                  <a:lnTo>
                    <a:pt x="3428" y="27"/>
                  </a:lnTo>
                  <a:lnTo>
                    <a:pt x="3348" y="22"/>
                  </a:lnTo>
                  <a:lnTo>
                    <a:pt x="3268" y="17"/>
                  </a:lnTo>
                  <a:lnTo>
                    <a:pt x="3030" y="7"/>
                  </a:lnTo>
                  <a:lnTo>
                    <a:pt x="2872" y="2"/>
                  </a:lnTo>
                  <a:lnTo>
                    <a:pt x="2714" y="0"/>
                  </a:lnTo>
                  <a:close/>
                </a:path>
              </a:pathLst>
            </a:custGeom>
            <a:solidFill>
              <a:srgbClr val="0C72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9"/>
            <p:cNvSpPr/>
            <p:nvPr/>
          </p:nvSpPr>
          <p:spPr>
            <a:xfrm>
              <a:off x="6640" y="7212"/>
              <a:ext cx="5266" cy="767"/>
            </a:xfrm>
            <a:custGeom>
              <a:avLst/>
              <a:gdLst/>
              <a:ahLst/>
              <a:cxnLst/>
              <a:rect l="l" t="t" r="r" b="b"/>
              <a:pathLst>
                <a:path w="5266" h="767" extrusionOk="0">
                  <a:moveTo>
                    <a:pt x="4064" y="228"/>
                  </a:moveTo>
                  <a:lnTo>
                    <a:pt x="2224" y="228"/>
                  </a:lnTo>
                  <a:lnTo>
                    <a:pt x="2305" y="229"/>
                  </a:lnTo>
                  <a:lnTo>
                    <a:pt x="2468" y="232"/>
                  </a:lnTo>
                  <a:lnTo>
                    <a:pt x="2630" y="237"/>
                  </a:lnTo>
                  <a:lnTo>
                    <a:pt x="2793" y="246"/>
                  </a:lnTo>
                  <a:lnTo>
                    <a:pt x="2955" y="256"/>
                  </a:lnTo>
                  <a:lnTo>
                    <a:pt x="3113" y="269"/>
                  </a:lnTo>
                  <a:lnTo>
                    <a:pt x="3190" y="276"/>
                  </a:lnTo>
                  <a:lnTo>
                    <a:pt x="3266" y="284"/>
                  </a:lnTo>
                  <a:lnTo>
                    <a:pt x="3343" y="293"/>
                  </a:lnTo>
                  <a:lnTo>
                    <a:pt x="3419" y="303"/>
                  </a:lnTo>
                  <a:lnTo>
                    <a:pt x="3495" y="314"/>
                  </a:lnTo>
                  <a:lnTo>
                    <a:pt x="3571" y="325"/>
                  </a:lnTo>
                  <a:lnTo>
                    <a:pt x="3646" y="338"/>
                  </a:lnTo>
                  <a:lnTo>
                    <a:pt x="3722" y="352"/>
                  </a:lnTo>
                  <a:lnTo>
                    <a:pt x="3797" y="367"/>
                  </a:lnTo>
                  <a:lnTo>
                    <a:pt x="3872" y="383"/>
                  </a:lnTo>
                  <a:lnTo>
                    <a:pt x="3951" y="400"/>
                  </a:lnTo>
                  <a:lnTo>
                    <a:pt x="4188" y="455"/>
                  </a:lnTo>
                  <a:lnTo>
                    <a:pt x="4423" y="515"/>
                  </a:lnTo>
                  <a:lnTo>
                    <a:pt x="4579" y="557"/>
                  </a:lnTo>
                  <a:lnTo>
                    <a:pt x="4734" y="601"/>
                  </a:lnTo>
                  <a:lnTo>
                    <a:pt x="4889" y="648"/>
                  </a:lnTo>
                  <a:lnTo>
                    <a:pt x="5043" y="697"/>
                  </a:lnTo>
                  <a:lnTo>
                    <a:pt x="5196" y="749"/>
                  </a:lnTo>
                  <a:lnTo>
                    <a:pt x="5217" y="758"/>
                  </a:lnTo>
                  <a:lnTo>
                    <a:pt x="5239" y="767"/>
                  </a:lnTo>
                  <a:lnTo>
                    <a:pt x="5259" y="766"/>
                  </a:lnTo>
                  <a:lnTo>
                    <a:pt x="5266" y="758"/>
                  </a:lnTo>
                  <a:lnTo>
                    <a:pt x="5266" y="639"/>
                  </a:lnTo>
                  <a:lnTo>
                    <a:pt x="5249" y="623"/>
                  </a:lnTo>
                  <a:lnTo>
                    <a:pt x="5232" y="613"/>
                  </a:lnTo>
                  <a:lnTo>
                    <a:pt x="5214" y="605"/>
                  </a:lnTo>
                  <a:lnTo>
                    <a:pt x="5195" y="597"/>
                  </a:lnTo>
                  <a:lnTo>
                    <a:pt x="5176" y="590"/>
                  </a:lnTo>
                  <a:lnTo>
                    <a:pt x="4753" y="436"/>
                  </a:lnTo>
                  <a:lnTo>
                    <a:pt x="4676" y="409"/>
                  </a:lnTo>
                  <a:lnTo>
                    <a:pt x="4598" y="383"/>
                  </a:lnTo>
                  <a:lnTo>
                    <a:pt x="4520" y="358"/>
                  </a:lnTo>
                  <a:lnTo>
                    <a:pt x="4442" y="333"/>
                  </a:lnTo>
                  <a:lnTo>
                    <a:pt x="4364" y="310"/>
                  </a:lnTo>
                  <a:lnTo>
                    <a:pt x="4286" y="287"/>
                  </a:lnTo>
                  <a:lnTo>
                    <a:pt x="4207" y="265"/>
                  </a:lnTo>
                  <a:lnTo>
                    <a:pt x="4128" y="244"/>
                  </a:lnTo>
                  <a:lnTo>
                    <a:pt x="4064" y="228"/>
                  </a:lnTo>
                  <a:close/>
                  <a:moveTo>
                    <a:pt x="2214" y="0"/>
                  </a:moveTo>
                  <a:lnTo>
                    <a:pt x="2134" y="1"/>
                  </a:lnTo>
                  <a:lnTo>
                    <a:pt x="2054" y="3"/>
                  </a:lnTo>
                  <a:lnTo>
                    <a:pt x="1974" y="7"/>
                  </a:lnTo>
                  <a:lnTo>
                    <a:pt x="1895" y="9"/>
                  </a:lnTo>
                  <a:lnTo>
                    <a:pt x="1416" y="16"/>
                  </a:lnTo>
                  <a:lnTo>
                    <a:pt x="1336" y="19"/>
                  </a:lnTo>
                  <a:lnTo>
                    <a:pt x="1257" y="23"/>
                  </a:lnTo>
                  <a:lnTo>
                    <a:pt x="1176" y="28"/>
                  </a:lnTo>
                  <a:lnTo>
                    <a:pt x="1096" y="36"/>
                  </a:lnTo>
                  <a:lnTo>
                    <a:pt x="1016" y="45"/>
                  </a:lnTo>
                  <a:lnTo>
                    <a:pt x="936" y="55"/>
                  </a:lnTo>
                  <a:lnTo>
                    <a:pt x="857" y="67"/>
                  </a:lnTo>
                  <a:lnTo>
                    <a:pt x="699" y="93"/>
                  </a:lnTo>
                  <a:lnTo>
                    <a:pt x="304" y="164"/>
                  </a:lnTo>
                  <a:lnTo>
                    <a:pt x="146" y="190"/>
                  </a:lnTo>
                  <a:lnTo>
                    <a:pt x="78" y="218"/>
                  </a:lnTo>
                  <a:lnTo>
                    <a:pt x="27" y="272"/>
                  </a:lnTo>
                  <a:lnTo>
                    <a:pt x="0" y="342"/>
                  </a:lnTo>
                  <a:lnTo>
                    <a:pt x="2" y="418"/>
                  </a:lnTo>
                  <a:lnTo>
                    <a:pt x="35" y="479"/>
                  </a:lnTo>
                  <a:lnTo>
                    <a:pt x="83" y="498"/>
                  </a:lnTo>
                  <a:lnTo>
                    <a:pt x="137" y="492"/>
                  </a:lnTo>
                  <a:lnTo>
                    <a:pt x="190" y="478"/>
                  </a:lnTo>
                  <a:lnTo>
                    <a:pt x="345" y="442"/>
                  </a:lnTo>
                  <a:lnTo>
                    <a:pt x="500" y="408"/>
                  </a:lnTo>
                  <a:lnTo>
                    <a:pt x="578" y="392"/>
                  </a:lnTo>
                  <a:lnTo>
                    <a:pt x="656" y="377"/>
                  </a:lnTo>
                  <a:lnTo>
                    <a:pt x="734" y="363"/>
                  </a:lnTo>
                  <a:lnTo>
                    <a:pt x="813" y="350"/>
                  </a:lnTo>
                  <a:lnTo>
                    <a:pt x="1047" y="317"/>
                  </a:lnTo>
                  <a:lnTo>
                    <a:pt x="1279" y="287"/>
                  </a:lnTo>
                  <a:lnTo>
                    <a:pt x="1435" y="269"/>
                  </a:lnTo>
                  <a:lnTo>
                    <a:pt x="1590" y="255"/>
                  </a:lnTo>
                  <a:lnTo>
                    <a:pt x="1668" y="248"/>
                  </a:lnTo>
                  <a:lnTo>
                    <a:pt x="1746" y="243"/>
                  </a:lnTo>
                  <a:lnTo>
                    <a:pt x="1824" y="238"/>
                  </a:lnTo>
                  <a:lnTo>
                    <a:pt x="1902" y="234"/>
                  </a:lnTo>
                  <a:lnTo>
                    <a:pt x="1980" y="232"/>
                  </a:lnTo>
                  <a:lnTo>
                    <a:pt x="2143" y="229"/>
                  </a:lnTo>
                  <a:lnTo>
                    <a:pt x="4064" y="228"/>
                  </a:lnTo>
                  <a:lnTo>
                    <a:pt x="4049" y="224"/>
                  </a:lnTo>
                  <a:lnTo>
                    <a:pt x="3970" y="205"/>
                  </a:lnTo>
                  <a:lnTo>
                    <a:pt x="3890" y="187"/>
                  </a:lnTo>
                  <a:lnTo>
                    <a:pt x="3811" y="170"/>
                  </a:lnTo>
                  <a:lnTo>
                    <a:pt x="3731" y="153"/>
                  </a:lnTo>
                  <a:lnTo>
                    <a:pt x="3651" y="138"/>
                  </a:lnTo>
                  <a:lnTo>
                    <a:pt x="3570" y="123"/>
                  </a:lnTo>
                  <a:lnTo>
                    <a:pt x="3490" y="110"/>
                  </a:lnTo>
                  <a:lnTo>
                    <a:pt x="3409" y="97"/>
                  </a:lnTo>
                  <a:lnTo>
                    <a:pt x="3328" y="85"/>
                  </a:lnTo>
                  <a:lnTo>
                    <a:pt x="3169" y="64"/>
                  </a:lnTo>
                  <a:lnTo>
                    <a:pt x="3010" y="46"/>
                  </a:lnTo>
                  <a:lnTo>
                    <a:pt x="2852" y="30"/>
                  </a:lnTo>
                  <a:lnTo>
                    <a:pt x="2693" y="17"/>
                  </a:lnTo>
                  <a:lnTo>
                    <a:pt x="2613" y="12"/>
                  </a:lnTo>
                  <a:lnTo>
                    <a:pt x="2533" y="8"/>
                  </a:lnTo>
                  <a:lnTo>
                    <a:pt x="2454" y="4"/>
                  </a:lnTo>
                  <a:lnTo>
                    <a:pt x="2374" y="2"/>
                  </a:lnTo>
                  <a:lnTo>
                    <a:pt x="2294" y="1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92C9E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36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E9B84-13F9-47E1-8AB7-3275C6EC1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B44543-7E18-40B4-82DC-D31692A4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B90B1D-FAC0-48AF-B49C-B750DAC20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505B-D901-448B-8061-714DB2592ACC}" type="datetimeFigureOut">
              <a:rPr lang="es-ES" smtClean="0"/>
              <a:t>29/3/23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F2B48C-107B-46A0-8363-4716FEC9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909041-95F6-4423-9959-F7EEB78B0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8F236-28D6-49D4-A101-5192C8B9EFEC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865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Miryad Pro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220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994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2915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69" y="331964"/>
            <a:ext cx="3600000" cy="128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4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u3N9SD7Rfo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socialana.com/two-ways-use-audio-video/" TargetMode="Externa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3.wdp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ué es Erasmus+? | Erasmus Student Network Spain (ESN Spain)">
            <a:extLst>
              <a:ext uri="{FF2B5EF4-FFF2-40B4-BE49-F238E27FC236}">
                <a16:creationId xmlns:a16="http://schemas.microsoft.com/office/drawing/2014/main" id="{5C02C41C-092D-489A-A61B-6342656D6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08" y="2645180"/>
            <a:ext cx="7512984" cy="28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E78605A-18D6-4D1C-AEFF-0A168F657ED9}"/>
              </a:ext>
            </a:extLst>
          </p:cNvPr>
          <p:cNvSpPr/>
          <p:nvPr/>
        </p:nvSpPr>
        <p:spPr>
          <a:xfrm>
            <a:off x="1394962" y="1824335"/>
            <a:ext cx="969791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Welcome</a:t>
            </a:r>
            <a:r>
              <a:rPr lang="es-E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Young </a:t>
            </a:r>
            <a:r>
              <a:rPr lang="es-ES" sz="6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Europeans</a:t>
            </a:r>
            <a:endParaRPr lang="es-E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7AF4094-83E4-4666-8A78-FFDD039A0897}"/>
              </a:ext>
            </a:extLst>
          </p:cNvPr>
          <p:cNvSpPr txBox="1"/>
          <p:nvPr/>
        </p:nvSpPr>
        <p:spPr>
          <a:xfrm>
            <a:off x="3254188" y="6319397"/>
            <a:ext cx="47064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0070C0"/>
                </a:solidFill>
              </a:rPr>
              <a:t>www.consolacionbenicarlo.org</a:t>
            </a:r>
            <a:endParaRPr lang="ca-ES" sz="2800" dirty="0">
              <a:solidFill>
                <a:srgbClr val="0070C0"/>
              </a:solidFill>
            </a:endParaRPr>
          </a:p>
        </p:txBody>
      </p:sp>
      <p:pic>
        <p:nvPicPr>
          <p:cNvPr id="3" name="Imagen 2">
            <a:hlinkClick r:id="rId3"/>
            <a:extLst>
              <a:ext uri="{FF2B5EF4-FFF2-40B4-BE49-F238E27FC236}">
                <a16:creationId xmlns:a16="http://schemas.microsoft.com/office/drawing/2014/main" id="{62FE054A-F126-438B-A254-C6E7E5D0B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852493" y="3648635"/>
            <a:ext cx="2101944" cy="210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cachofas de benicarlo | Frutas y verduras, Dietas hipocaloricas,  Agricultura">
            <a:extLst>
              <a:ext uri="{FF2B5EF4-FFF2-40B4-BE49-F238E27FC236}">
                <a16:creationId xmlns:a16="http://schemas.microsoft.com/office/drawing/2014/main" id="{ED6E7032-29E9-4FB0-AD8D-27A530D5E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188" y="1613295"/>
            <a:ext cx="3477469" cy="228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F3768A0-33E7-402E-A52D-71D0D0FA431B}"/>
              </a:ext>
            </a:extLst>
          </p:cNvPr>
          <p:cNvSpPr txBox="1"/>
          <p:nvPr/>
        </p:nvSpPr>
        <p:spPr>
          <a:xfrm>
            <a:off x="2841357" y="4029560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AGRICULTURE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F68E19C-D11C-4BC1-8265-D0936345FEA6}"/>
              </a:ext>
            </a:extLst>
          </p:cNvPr>
          <p:cNvSpPr txBox="1"/>
          <p:nvPr/>
        </p:nvSpPr>
        <p:spPr>
          <a:xfrm>
            <a:off x="7561843" y="402627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FISHING</a:t>
            </a:r>
          </a:p>
        </p:txBody>
      </p:sp>
      <p:pic>
        <p:nvPicPr>
          <p:cNvPr id="1030" name="Picture 6" descr="alcachofa-imagen-animada-0020">
            <a:extLst>
              <a:ext uri="{FF2B5EF4-FFF2-40B4-BE49-F238E27FC236}">
                <a16:creationId xmlns:a16="http://schemas.microsoft.com/office/drawing/2014/main" id="{DDFAA32F-FB80-47FB-A3A7-8F9CCD1C8C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33" y="4816080"/>
            <a:ext cx="8953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lcachofa-imagen-animada-0020">
            <a:extLst>
              <a:ext uri="{FF2B5EF4-FFF2-40B4-BE49-F238E27FC236}">
                <a16:creationId xmlns:a16="http://schemas.microsoft.com/office/drawing/2014/main" id="{8A9F2A97-D7A3-4F2B-ACDA-E514469B78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523" y="5279396"/>
            <a:ext cx="8953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lcachofa-imagen-animada-0020">
            <a:extLst>
              <a:ext uri="{FF2B5EF4-FFF2-40B4-BE49-F238E27FC236}">
                <a16:creationId xmlns:a16="http://schemas.microsoft.com/office/drawing/2014/main" id="{C5DA3B23-53DA-461F-903D-0AD49A6BF2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63" y="4539855"/>
            <a:ext cx="8953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z-y-pescado-imagen-animada-0026">
            <a:extLst>
              <a:ext uri="{FF2B5EF4-FFF2-40B4-BE49-F238E27FC236}">
                <a16:creationId xmlns:a16="http://schemas.microsoft.com/office/drawing/2014/main" id="{7D73D827-68BE-4E4A-8AC1-F585965D9D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699" y="44879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F785E3A-0055-409E-9642-666ECF9F2B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03" y="1613295"/>
            <a:ext cx="2732151" cy="228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23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juntament de Benicarló: Notes de premsa">
            <a:extLst>
              <a:ext uri="{FF2B5EF4-FFF2-40B4-BE49-F238E27FC236}">
                <a16:creationId xmlns:a16="http://schemas.microsoft.com/office/drawing/2014/main" id="{3DD88088-DAE4-436E-861B-77D1F2AB8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873" y="1673815"/>
            <a:ext cx="2882685" cy="21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 Policía Local de Benicarló interpone 28 denuncias en 10 días por  incumplimiento de medidas anticovid | Castelló Extra">
            <a:extLst>
              <a:ext uri="{FF2B5EF4-FFF2-40B4-BE49-F238E27FC236}">
                <a16:creationId xmlns:a16="http://schemas.microsoft.com/office/drawing/2014/main" id="{DA9A160B-A8A9-4548-B0C4-06769F1AA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3816"/>
            <a:ext cx="3825102" cy="21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r Blava Restaurante Benicarló | Gastro &amp; Lounge">
            <a:extLst>
              <a:ext uri="{FF2B5EF4-FFF2-40B4-BE49-F238E27FC236}">
                <a16:creationId xmlns:a16="http://schemas.microsoft.com/office/drawing/2014/main" id="{0DF62AB3-F8D4-4855-B63D-246B62290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873" y="4083561"/>
            <a:ext cx="3076215" cy="204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9B2C7BD-DFD4-4649-96BB-6A1926D8FA87}"/>
              </a:ext>
            </a:extLst>
          </p:cNvPr>
          <p:cNvSpPr txBox="1"/>
          <p:nvPr/>
        </p:nvSpPr>
        <p:spPr>
          <a:xfrm>
            <a:off x="8318913" y="5184185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SERVICES</a:t>
            </a:r>
          </a:p>
        </p:txBody>
      </p:sp>
      <p:pic>
        <p:nvPicPr>
          <p:cNvPr id="2056" name="Picture 8" descr="bombero-y-brigada-contra-el-fuego-imagen-animada-0009">
            <a:extLst>
              <a:ext uri="{FF2B5EF4-FFF2-40B4-BE49-F238E27FC236}">
                <a16:creationId xmlns:a16="http://schemas.microsoft.com/office/drawing/2014/main" id="{08341E99-D634-4147-A6AF-D51FE081A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051" y="4195816"/>
            <a:ext cx="1905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107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ynma-Desarrollo Industrial de Maquinaria Benicarlo S.L. | LinkedIn">
            <a:extLst>
              <a:ext uri="{FF2B5EF4-FFF2-40B4-BE49-F238E27FC236}">
                <a16:creationId xmlns:a16="http://schemas.microsoft.com/office/drawing/2014/main" id="{9218B13A-A88F-4953-AD4A-8108F0153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85" y="1848173"/>
            <a:ext cx="3750591" cy="210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nihort – Venta y distribución de Frutas y Verduras, semillas y productos  fitosanitarios.">
            <a:extLst>
              <a:ext uri="{FF2B5EF4-FFF2-40B4-BE49-F238E27FC236}">
                <a16:creationId xmlns:a16="http://schemas.microsoft.com/office/drawing/2014/main" id="{9BFCA59E-1A5E-4CFD-BAFC-5AF13ACE2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432" y="1119752"/>
            <a:ext cx="3394129" cy="254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astellón es la provincia con más peso de la industria en su economía - El  Periódico Mediterráneo">
            <a:extLst>
              <a:ext uri="{FF2B5EF4-FFF2-40B4-BE49-F238E27FC236}">
                <a16:creationId xmlns:a16="http://schemas.microsoft.com/office/drawing/2014/main" id="{16118516-38CF-4818-9C13-CD1743F03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432" y="4125757"/>
            <a:ext cx="3394129" cy="190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5F45185-5293-419C-AA23-C7245A9E97F3}"/>
              </a:ext>
            </a:extLst>
          </p:cNvPr>
          <p:cNvSpPr txBox="1"/>
          <p:nvPr/>
        </p:nvSpPr>
        <p:spPr>
          <a:xfrm>
            <a:off x="3312962" y="4060674"/>
            <a:ext cx="175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INDUSTRY</a:t>
            </a:r>
          </a:p>
        </p:txBody>
      </p:sp>
      <p:pic>
        <p:nvPicPr>
          <p:cNvPr id="3080" name="Picture 8" descr="Gifs animados de Industrias, animaciones de Industrias">
            <a:extLst>
              <a:ext uri="{FF2B5EF4-FFF2-40B4-BE49-F238E27FC236}">
                <a16:creationId xmlns:a16="http://schemas.microsoft.com/office/drawing/2014/main" id="{858BC529-E4FB-4826-A5CE-AF866F8F52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85" y="4069876"/>
            <a:ext cx="3098369" cy="21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377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8EA8C31-DE93-4B8F-AB11-78250F61ED04}"/>
              </a:ext>
            </a:extLst>
          </p:cNvPr>
          <p:cNvSpPr txBox="1"/>
          <p:nvPr/>
        </p:nvSpPr>
        <p:spPr>
          <a:xfrm>
            <a:off x="2266448" y="4813478"/>
            <a:ext cx="266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CONSTRUCTION</a:t>
            </a:r>
          </a:p>
        </p:txBody>
      </p:sp>
      <p:pic>
        <p:nvPicPr>
          <p:cNvPr id="4098" name="Picture 2" descr="▷ En Construcción y Obra: Imágenes Animadas, Gifs y Animaciones ¡100%  GRATIS!">
            <a:extLst>
              <a:ext uri="{FF2B5EF4-FFF2-40B4-BE49-F238E27FC236}">
                <a16:creationId xmlns:a16="http://schemas.microsoft.com/office/drawing/2014/main" id="{F2A3CE29-1843-49F4-BBC1-EEDBDAAF64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429" y="1946453"/>
            <a:ext cx="21145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as obras de la Biblioteca vuelven a ponerse en marcha, tras el paro  obligatorio de los sectores no esenciales para contener el avance del  COVID-19 - Edusi Benicarló Vinaròs">
            <a:extLst>
              <a:ext uri="{FF2B5EF4-FFF2-40B4-BE49-F238E27FC236}">
                <a16:creationId xmlns:a16="http://schemas.microsoft.com/office/drawing/2014/main" id="{B1C22029-E2E9-4297-8FB3-401B4668E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76572"/>
            <a:ext cx="3393161" cy="254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10A67F2-E064-453A-8313-8C76E8AC5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81957"/>
            <a:ext cx="3767557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58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13" name="Gráfico 12"/>
          <p:cNvGraphicFramePr/>
          <p:nvPr/>
        </p:nvGraphicFramePr>
        <p:xfrm>
          <a:off x="3009900" y="5426712"/>
          <a:ext cx="38100" cy="3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Gráfico 17"/>
          <p:cNvGraphicFramePr/>
          <p:nvPr/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8557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instein Math GIF - Einstein Math Maths - Descubre &amp;amp; Comparte GIFs">
            <a:extLst>
              <a:ext uri="{FF2B5EF4-FFF2-40B4-BE49-F238E27FC236}">
                <a16:creationId xmlns:a16="http://schemas.microsoft.com/office/drawing/2014/main" id="{AE2E2383-C579-4164-8AB0-F49073F313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893" y="2561686"/>
            <a:ext cx="3323001" cy="190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F972535-4CE6-4F46-8DBC-CDAF945EDBC9}"/>
              </a:ext>
            </a:extLst>
          </p:cNvPr>
          <p:cNvSpPr txBox="1"/>
          <p:nvPr/>
        </p:nvSpPr>
        <p:spPr>
          <a:xfrm>
            <a:off x="6214109" y="2967336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MATHS</a:t>
            </a:r>
          </a:p>
        </p:txBody>
      </p:sp>
      <p:pic>
        <p:nvPicPr>
          <p:cNvPr id="5124" name="Picture 4" descr="Weird_science">
            <a:extLst>
              <a:ext uri="{FF2B5EF4-FFF2-40B4-BE49-F238E27FC236}">
                <a16:creationId xmlns:a16="http://schemas.microsoft.com/office/drawing/2014/main" id="{2DF3632A-B8F4-411A-BFFD-D3DA0E43FD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871" y="3985164"/>
            <a:ext cx="3424622" cy="19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4E3FA2-79E1-40B9-9A2C-E2C5F3DF1436}"/>
              </a:ext>
            </a:extLst>
          </p:cNvPr>
          <p:cNvSpPr txBox="1"/>
          <p:nvPr/>
        </p:nvSpPr>
        <p:spPr>
          <a:xfrm>
            <a:off x="4936865" y="4993200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SCIENCE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B5B334F-65B5-42F9-9300-003DDFFC65DD}"/>
              </a:ext>
            </a:extLst>
          </p:cNvPr>
          <p:cNvSpPr/>
          <p:nvPr/>
        </p:nvSpPr>
        <p:spPr>
          <a:xfrm>
            <a:off x="2712376" y="1487842"/>
            <a:ext cx="70034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SCHOOL SUBJECTS</a:t>
            </a:r>
          </a:p>
        </p:txBody>
      </p:sp>
    </p:spTree>
    <p:extLst>
      <p:ext uri="{BB962C8B-B14F-4D97-AF65-F5344CB8AC3E}">
        <p14:creationId xmlns:p14="http://schemas.microsoft.com/office/powerpoint/2010/main" val="20524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62C8DFF-BEC5-497C-826A-99F3CBFFF3DA}"/>
              </a:ext>
            </a:extLst>
          </p:cNvPr>
          <p:cNvSpPr txBox="1"/>
          <p:nvPr/>
        </p:nvSpPr>
        <p:spPr>
          <a:xfrm>
            <a:off x="4931044" y="1697066"/>
            <a:ext cx="5091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4"/>
                </a:solidFill>
              </a:rPr>
              <a:t>THREE DIFFERENT LANGUAGES</a:t>
            </a:r>
          </a:p>
        </p:txBody>
      </p:sp>
      <p:pic>
        <p:nvPicPr>
          <p:cNvPr id="6146" name="Picture 2" descr="Valenciana GIFs - Get the best GIF on GIPHY">
            <a:extLst>
              <a:ext uri="{FF2B5EF4-FFF2-40B4-BE49-F238E27FC236}">
                <a16:creationId xmlns:a16="http://schemas.microsoft.com/office/drawing/2014/main" id="{ABE92086-6236-48FF-AF22-509D3AFC43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38" y="3108388"/>
            <a:ext cx="2677332" cy="267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295432C-3BD9-4390-8A02-927629C22CC1}"/>
              </a:ext>
            </a:extLst>
          </p:cNvPr>
          <p:cNvSpPr txBox="1"/>
          <p:nvPr/>
        </p:nvSpPr>
        <p:spPr>
          <a:xfrm>
            <a:off x="1914361" y="2607000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VALENCIAN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D31DE6-85D8-4223-86D6-501A0065B34F}"/>
              </a:ext>
            </a:extLst>
          </p:cNvPr>
          <p:cNvSpPr txBox="1"/>
          <p:nvPr/>
        </p:nvSpPr>
        <p:spPr>
          <a:xfrm>
            <a:off x="5156253" y="2606999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SPANISH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DA4A3B-F451-4137-A914-E0F69DCFCFEF}"/>
              </a:ext>
            </a:extLst>
          </p:cNvPr>
          <p:cNvSpPr txBox="1"/>
          <p:nvPr/>
        </p:nvSpPr>
        <p:spPr>
          <a:xfrm>
            <a:off x="8277350" y="2606998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ENGLISH</a:t>
            </a:r>
          </a:p>
        </p:txBody>
      </p:sp>
      <p:pic>
        <p:nvPicPr>
          <p:cNvPr id="6152" name="Picture 8" descr="Buenos Días GIFs - 140 imágenes animadas para comenzar el día">
            <a:extLst>
              <a:ext uri="{FF2B5EF4-FFF2-40B4-BE49-F238E27FC236}">
                <a16:creationId xmlns:a16="http://schemas.microsoft.com/office/drawing/2014/main" id="{525472A9-6355-4032-AA35-94F112D20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11" y="3316638"/>
            <a:ext cx="2907482" cy="207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ood Morning Garfield GIF - Good Morning Garfield Waving - Descubre &amp;amp;  Comparte GIFs">
            <a:extLst>
              <a:ext uri="{FF2B5EF4-FFF2-40B4-BE49-F238E27FC236}">
                <a16:creationId xmlns:a16="http://schemas.microsoft.com/office/drawing/2014/main" id="{4CD5EFCA-A952-41B6-BA6C-EB419D7FDE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814" y="3316637"/>
            <a:ext cx="3075073" cy="248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073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▷ Música: Imágenes Animadas, Gifs y Animaciones ¡100% GRATIS!">
            <a:extLst>
              <a:ext uri="{FF2B5EF4-FFF2-40B4-BE49-F238E27FC236}">
                <a16:creationId xmlns:a16="http://schemas.microsoft.com/office/drawing/2014/main" id="{4EF82BA9-C037-4B4F-96CF-46162992D3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289" y="3024429"/>
            <a:ext cx="2367850" cy="23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E8055538-5497-474E-AED5-64A6D6967C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267" y="1530458"/>
            <a:ext cx="2599356" cy="286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ECICLEMOS Y CUIDEMOS EL MEDIO AMBIENTE: MANUALIDADES SOBRE EL RECICLAJE">
            <a:extLst>
              <a:ext uri="{FF2B5EF4-FFF2-40B4-BE49-F238E27FC236}">
                <a16:creationId xmlns:a16="http://schemas.microsoft.com/office/drawing/2014/main" id="{7D6D4671-635C-4131-AFEE-9AF9F8D749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752" y="3230141"/>
            <a:ext cx="2322486" cy="23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89243FC-4902-4441-8EAD-18500665AC4C}"/>
              </a:ext>
            </a:extLst>
          </p:cNvPr>
          <p:cNvSpPr txBox="1"/>
          <p:nvPr/>
        </p:nvSpPr>
        <p:spPr>
          <a:xfrm>
            <a:off x="2795188" y="2562765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MUSIC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8F8D857-B8C4-42F1-94AC-BB968D95121B}"/>
              </a:ext>
            </a:extLst>
          </p:cNvPr>
          <p:cNvSpPr txBox="1"/>
          <p:nvPr/>
        </p:nvSpPr>
        <p:spPr>
          <a:xfrm>
            <a:off x="5333114" y="4455415"/>
            <a:ext cx="1997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PHYSICAL </a:t>
            </a:r>
          </a:p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EDUCATION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47445DA-EA83-44AB-94D1-559635E5AE63}"/>
              </a:ext>
            </a:extLst>
          </p:cNvPr>
          <p:cNvSpPr txBox="1"/>
          <p:nvPr/>
        </p:nvSpPr>
        <p:spPr>
          <a:xfrm>
            <a:off x="7971295" y="2793597"/>
            <a:ext cx="2449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ART &amp; CRAFTS</a:t>
            </a:r>
          </a:p>
        </p:txBody>
      </p:sp>
    </p:spTree>
    <p:extLst>
      <p:ext uri="{BB962C8B-B14F-4D97-AF65-F5344CB8AC3E}">
        <p14:creationId xmlns:p14="http://schemas.microsoft.com/office/powerpoint/2010/main" val="3773889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49" name="Marcador de contenido 48"/>
          <p:cNvGraphicFramePr>
            <a:graphicFrameLocks noGrp="1"/>
          </p:cNvGraphicFramePr>
          <p:nvPr>
            <p:ph idx="1"/>
          </p:nvPr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214" name="Picture 22" descr="School Subjects Projects | Photos, videos, logos, illustrations and  branding on Behance">
            <a:extLst>
              <a:ext uri="{FF2B5EF4-FFF2-40B4-BE49-F238E27FC236}">
                <a16:creationId xmlns:a16="http://schemas.microsoft.com/office/drawing/2014/main" id="{5372FAC0-8799-495B-8327-409580E17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7" t="9509" r="30382" b="60626"/>
          <a:stretch/>
        </p:blipFill>
        <p:spPr bwMode="auto">
          <a:xfrm>
            <a:off x="2434708" y="-116785"/>
            <a:ext cx="828068" cy="94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School Subjects Projects | Photos, videos, logos, illustrations and  branding on Behance">
            <a:extLst>
              <a:ext uri="{FF2B5EF4-FFF2-40B4-BE49-F238E27FC236}">
                <a16:creationId xmlns:a16="http://schemas.microsoft.com/office/drawing/2014/main" id="{6F612789-8154-430A-AC7E-52F87327C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3" t="68919" r="58743" b="4820"/>
          <a:stretch/>
        </p:blipFill>
        <p:spPr bwMode="auto">
          <a:xfrm>
            <a:off x="2920660" y="824937"/>
            <a:ext cx="906960" cy="102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2" descr="School Subjects Projects | Photos, videos, logos, illustrations and  branding on Behance">
            <a:extLst>
              <a:ext uri="{FF2B5EF4-FFF2-40B4-BE49-F238E27FC236}">
                <a16:creationId xmlns:a16="http://schemas.microsoft.com/office/drawing/2014/main" id="{386EF680-1A97-4DB5-8BE8-93E90C239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33" t="5990" r="81380" b="64146"/>
          <a:stretch/>
        </p:blipFill>
        <p:spPr bwMode="auto">
          <a:xfrm>
            <a:off x="4459490" y="3824997"/>
            <a:ext cx="992444" cy="102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School Subjects Projects | Photos, videos, logos, illustrations and  branding on Behance">
            <a:extLst>
              <a:ext uri="{FF2B5EF4-FFF2-40B4-BE49-F238E27FC236}">
                <a16:creationId xmlns:a16="http://schemas.microsoft.com/office/drawing/2014/main" id="{56E69640-C487-4FEA-BF34-0F945C763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8" t="65830" r="344" b="4305"/>
          <a:stretch/>
        </p:blipFill>
        <p:spPr bwMode="auto">
          <a:xfrm>
            <a:off x="6124265" y="4055641"/>
            <a:ext cx="1014638" cy="117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chool Subjects Projects | Photos, videos, logos, illustrations and  branding on Behance">
            <a:extLst>
              <a:ext uri="{FF2B5EF4-FFF2-40B4-BE49-F238E27FC236}">
                <a16:creationId xmlns:a16="http://schemas.microsoft.com/office/drawing/2014/main" id="{095CD748-B531-4654-B00C-FB2883054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1" t="5585" r="4774" b="66095"/>
          <a:stretch/>
        </p:blipFill>
        <p:spPr bwMode="auto">
          <a:xfrm>
            <a:off x="7169252" y="4125789"/>
            <a:ext cx="986085" cy="110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Vector Transparente PNG Y SVG De Libro De Ingles Plano">
            <a:extLst>
              <a:ext uri="{FF2B5EF4-FFF2-40B4-BE49-F238E27FC236}">
                <a16:creationId xmlns:a16="http://schemas.microsoft.com/office/drawing/2014/main" id="{D32FB1BA-5E12-4675-B7C2-550156389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728" y="2130877"/>
            <a:ext cx="902127" cy="9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8" name="Picture 36" descr="Símbolos de Música imagen PNG transparente - StickPNG">
            <a:extLst>
              <a:ext uri="{FF2B5EF4-FFF2-40B4-BE49-F238E27FC236}">
                <a16:creationId xmlns:a16="http://schemas.microsoft.com/office/drawing/2014/main" id="{C6E48B24-1782-425C-9873-B142C7E7A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8200">
            <a:off x="15104216" y="8789356"/>
            <a:ext cx="158811" cy="1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0" name="Picture 38" descr="Cruz dorada sombrada PNG transparente - StickPNG">
            <a:extLst>
              <a:ext uri="{FF2B5EF4-FFF2-40B4-BE49-F238E27FC236}">
                <a16:creationId xmlns:a16="http://schemas.microsoft.com/office/drawing/2014/main" id="{5CA10BFD-78CB-4F46-9E68-B9228CD74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8200">
            <a:off x="7865156" y="5043415"/>
            <a:ext cx="896961" cy="8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2" name="Picture 40" descr="Símbolos de Música imagen PNG transparente - StickPNG">
            <a:extLst>
              <a:ext uri="{FF2B5EF4-FFF2-40B4-BE49-F238E27FC236}">
                <a16:creationId xmlns:a16="http://schemas.microsoft.com/office/drawing/2014/main" id="{B4ED1800-1346-43E7-B6EB-DB215217B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521" y="4993696"/>
            <a:ext cx="1049189" cy="104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4" name="Picture 42" descr="Emblema de la Comunitat Valenciana. | Vexilología C. Valenciana">
            <a:extLst>
              <a:ext uri="{FF2B5EF4-FFF2-40B4-BE49-F238E27FC236}">
                <a16:creationId xmlns:a16="http://schemas.microsoft.com/office/drawing/2014/main" id="{1F0AC65C-7EB7-4FDB-8B0A-9C0E5D14C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070" y="4589666"/>
            <a:ext cx="701950" cy="13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40" name="Picture 48" descr="Pegatina bandera España para coches">
            <a:extLst>
              <a:ext uri="{FF2B5EF4-FFF2-40B4-BE49-F238E27FC236}">
                <a16:creationId xmlns:a16="http://schemas.microsoft.com/office/drawing/2014/main" id="{053C9746-81AA-47B8-B36B-4D9B0B604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8913">
            <a:off x="5201291" y="3985974"/>
            <a:ext cx="1121078" cy="112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712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cudo municipal de Benicarló | Vexilología C. Valenciana">
            <a:extLst>
              <a:ext uri="{FF2B5EF4-FFF2-40B4-BE49-F238E27FC236}">
                <a16:creationId xmlns:a16="http://schemas.microsoft.com/office/drawing/2014/main" id="{7048B4F1-D13C-4485-8893-AF3A24514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747" y="1418400"/>
            <a:ext cx="4041173" cy="51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C446AA4-4689-466F-9FCB-9F3147872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97" y="2484111"/>
            <a:ext cx="6534052" cy="367540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D959F5-BF22-4BE5-A066-2CCBFA4B5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1481510"/>
            <a:ext cx="7437240" cy="939489"/>
          </a:xfrm>
        </p:spPr>
        <p:txBody>
          <a:bodyPr/>
          <a:lstStyle/>
          <a:p>
            <a:pPr algn="ctr"/>
            <a:r>
              <a:rPr lang="ca-ES-valencia" sz="3600" dirty="0"/>
              <a:t>Benicarló has 28380 inhabitants</a:t>
            </a:r>
          </a:p>
        </p:txBody>
      </p:sp>
    </p:spTree>
    <p:extLst>
      <p:ext uri="{BB962C8B-B14F-4D97-AF65-F5344CB8AC3E}">
        <p14:creationId xmlns:p14="http://schemas.microsoft.com/office/powerpoint/2010/main" val="1145623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BD01172-6A32-43C6-8F54-450312F69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147" y="1734671"/>
            <a:ext cx="9345706" cy="1008668"/>
          </a:xfrm>
        </p:spPr>
        <p:txBody>
          <a:bodyPr>
            <a:normAutofit/>
          </a:bodyPr>
          <a:lstStyle/>
          <a:p>
            <a:pPr algn="ctr"/>
            <a:r>
              <a:rPr lang="es-ES" sz="5400" b="1" i="1" u="sng" dirty="0">
                <a:solidFill>
                  <a:srgbClr val="0070C0"/>
                </a:solidFill>
              </a:rPr>
              <a:t>OUR TOWN: BENICARLÓ</a:t>
            </a:r>
            <a:endParaRPr lang="ca-ES" sz="5400" b="1" i="1" u="sng" dirty="0">
              <a:solidFill>
                <a:srgbClr val="0070C0"/>
              </a:solidFill>
            </a:endParaRPr>
          </a:p>
        </p:txBody>
      </p:sp>
      <p:pic>
        <p:nvPicPr>
          <p:cNvPr id="2050" name="Picture 2" descr="Benicarlo: qué ver y qué hacer | Guía Turismo CV">
            <a:extLst>
              <a:ext uri="{FF2B5EF4-FFF2-40B4-BE49-F238E27FC236}">
                <a16:creationId xmlns:a16="http://schemas.microsoft.com/office/drawing/2014/main" id="{3DC49BAD-3F41-47E4-844C-C87693555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9" y="3186954"/>
            <a:ext cx="5448300" cy="261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555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50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6E25BCE-291C-4BCD-87FF-5A9DB2A41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648" y="797487"/>
            <a:ext cx="9400573" cy="52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44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DECD108-2110-47DF-8C04-CD13E62C9D7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12939" y="3001625"/>
            <a:ext cx="4557462" cy="1842867"/>
          </a:xfrm>
        </p:spPr>
        <p:txBody>
          <a:bodyPr/>
          <a:lstStyle/>
          <a:p>
            <a:pPr marL="0" indent="0" algn="ctr">
              <a:buNone/>
            </a:pPr>
            <a:r>
              <a:rPr lang="ca-ES-valencia" sz="3600" dirty="0"/>
              <a:t>GERMAN PEOPLE</a:t>
            </a:r>
          </a:p>
          <a:p>
            <a:pPr marL="0" indent="0" algn="ctr">
              <a:buNone/>
            </a:pPr>
            <a:endParaRPr lang="ca-ES-valencia" sz="3600" dirty="0"/>
          </a:p>
          <a:p>
            <a:pPr marL="0" indent="0" algn="ctr">
              <a:buNone/>
            </a:pPr>
            <a:r>
              <a:rPr lang="ca-ES-valencia" sz="3600" dirty="0"/>
              <a:t>106 inhabitants</a:t>
            </a:r>
          </a:p>
          <a:p>
            <a:pPr marL="0" indent="0">
              <a:buNone/>
            </a:pPr>
            <a:endParaRPr lang="ca-ES-valencia" dirty="0"/>
          </a:p>
        </p:txBody>
      </p:sp>
      <p:pic>
        <p:nvPicPr>
          <p:cNvPr id="2050" name="Picture 2" descr="Germany Country Profile - National Geographic Kids">
            <a:extLst>
              <a:ext uri="{FF2B5EF4-FFF2-40B4-BE49-F238E27FC236}">
                <a16:creationId xmlns:a16="http://schemas.microsoft.com/office/drawing/2014/main" id="{28A2E8BA-7156-4FC1-B6EF-74877B4BE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197" y="141481"/>
            <a:ext cx="5936566" cy="621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142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551C62E-1B79-44C0-A824-A5D121B20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437" y="1629417"/>
            <a:ext cx="8186133" cy="4740176"/>
          </a:xfrm>
          <a:prstGeom prst="rect">
            <a:avLst/>
          </a:prstGeom>
        </p:spPr>
      </p:pic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67942EEF-7909-4635-B7E4-9F86B4A1B1C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96939" y="2864492"/>
            <a:ext cx="3590663" cy="1645919"/>
          </a:xfrm>
        </p:spPr>
        <p:txBody>
          <a:bodyPr/>
          <a:lstStyle/>
          <a:p>
            <a:pPr marL="0" indent="0" algn="ctr">
              <a:buNone/>
            </a:pPr>
            <a:r>
              <a:rPr lang="ca-ES-valencia" sz="3600" dirty="0"/>
              <a:t>COLOMBIAN PEOPLE</a:t>
            </a:r>
          </a:p>
          <a:p>
            <a:pPr marL="0" indent="0" algn="ctr">
              <a:buNone/>
            </a:pPr>
            <a:endParaRPr lang="ca-ES-valencia" sz="3600" dirty="0"/>
          </a:p>
          <a:p>
            <a:pPr marL="0" indent="0" algn="ctr">
              <a:buNone/>
            </a:pPr>
            <a:r>
              <a:rPr lang="ca-ES-valencia" sz="3600" dirty="0"/>
              <a:t>285 inhabitants</a:t>
            </a:r>
          </a:p>
          <a:p>
            <a:pPr marL="0" indent="0">
              <a:buNone/>
            </a:pPr>
            <a:endParaRPr lang="ca-ES-valencia" dirty="0"/>
          </a:p>
        </p:txBody>
      </p:sp>
    </p:spTree>
    <p:extLst>
      <p:ext uri="{BB962C8B-B14F-4D97-AF65-F5344CB8AC3E}">
        <p14:creationId xmlns:p14="http://schemas.microsoft.com/office/powerpoint/2010/main" val="436169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FA36DCEC-3DE1-479E-ABB9-5960EB689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484" y="1294227"/>
            <a:ext cx="7811759" cy="4951827"/>
          </a:xfrm>
          <a:prstGeom prst="rect">
            <a:avLst/>
          </a:prstGeom>
        </p:spPr>
      </p:pic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00EDA059-A91D-4ADC-A946-543674B2DA8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78302" y="2700007"/>
            <a:ext cx="3797336" cy="1457986"/>
          </a:xfrm>
        </p:spPr>
        <p:txBody>
          <a:bodyPr/>
          <a:lstStyle/>
          <a:p>
            <a:pPr marL="0" indent="0" algn="ctr">
              <a:buNone/>
            </a:pPr>
            <a:r>
              <a:rPr lang="ca-ES-valencia" sz="3600" dirty="0"/>
              <a:t>ECUADORIAN </a:t>
            </a:r>
          </a:p>
          <a:p>
            <a:pPr marL="0" indent="0" algn="ctr">
              <a:buNone/>
            </a:pPr>
            <a:r>
              <a:rPr lang="ca-ES-valencia" sz="3600" dirty="0"/>
              <a:t>PEOPLE</a:t>
            </a:r>
          </a:p>
          <a:p>
            <a:pPr marL="0" indent="0" algn="ctr">
              <a:buNone/>
            </a:pPr>
            <a:endParaRPr lang="ca-ES-valencia" sz="3600" dirty="0"/>
          </a:p>
          <a:p>
            <a:pPr marL="0" indent="0" algn="ctr">
              <a:buNone/>
            </a:pPr>
            <a:r>
              <a:rPr lang="ca-ES-valencia" sz="3600" dirty="0"/>
              <a:t>254 inhabitants</a:t>
            </a:r>
          </a:p>
          <a:p>
            <a:pPr marL="0" indent="0">
              <a:buNone/>
            </a:pPr>
            <a:endParaRPr lang="ca-ES-valencia" dirty="0"/>
          </a:p>
        </p:txBody>
      </p:sp>
    </p:spTree>
    <p:extLst>
      <p:ext uri="{BB962C8B-B14F-4D97-AF65-F5344CB8AC3E}">
        <p14:creationId xmlns:p14="http://schemas.microsoft.com/office/powerpoint/2010/main" val="3756561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618F8E-D739-45BB-8B77-760BDD764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658" y="273600"/>
            <a:ext cx="6827040" cy="5993437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284783D5-DE52-4DAB-B26D-B28B63172EA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78302" y="2700007"/>
            <a:ext cx="4276578" cy="1457986"/>
          </a:xfrm>
        </p:spPr>
        <p:txBody>
          <a:bodyPr/>
          <a:lstStyle/>
          <a:p>
            <a:pPr marL="0" indent="0" algn="ctr">
              <a:buNone/>
            </a:pPr>
            <a:r>
              <a:rPr lang="ca-ES-valencia" sz="3600" dirty="0"/>
              <a:t> FRENCH PEOPLE</a:t>
            </a:r>
          </a:p>
          <a:p>
            <a:pPr marL="0" indent="0" algn="ctr">
              <a:buNone/>
            </a:pPr>
            <a:endParaRPr lang="ca-ES-valencia" sz="3600" dirty="0"/>
          </a:p>
          <a:p>
            <a:pPr marL="0" indent="0" algn="ctr">
              <a:buNone/>
            </a:pPr>
            <a:r>
              <a:rPr lang="ca-ES-valencia" sz="3600" dirty="0"/>
              <a:t>140 inhabitants</a:t>
            </a:r>
          </a:p>
          <a:p>
            <a:pPr marL="0" indent="0">
              <a:buNone/>
            </a:pPr>
            <a:endParaRPr lang="ca-ES-valencia" dirty="0"/>
          </a:p>
        </p:txBody>
      </p:sp>
    </p:spTree>
    <p:extLst>
      <p:ext uri="{BB962C8B-B14F-4D97-AF65-F5344CB8AC3E}">
        <p14:creationId xmlns:p14="http://schemas.microsoft.com/office/powerpoint/2010/main" val="3974781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AA1EC-BB4D-4B1E-B25D-1C39963D8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-valenci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2D8C18-2C90-432C-81D6-E5DDFF9198B0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ca-ES-valencia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DBB416-E569-48F6-B9EB-9AD818EF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437" y="132922"/>
            <a:ext cx="5389978" cy="6223811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2755C3AF-CC48-425F-9377-5D8D217595B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900332" y="2512065"/>
            <a:ext cx="3797336" cy="1457986"/>
          </a:xfrm>
        </p:spPr>
        <p:txBody>
          <a:bodyPr/>
          <a:lstStyle/>
          <a:p>
            <a:pPr marL="0" indent="0" algn="ctr">
              <a:buNone/>
            </a:pPr>
            <a:r>
              <a:rPr lang="ca-ES-valencia" sz="3600" dirty="0"/>
              <a:t>ITALIAN PEOPLE</a:t>
            </a:r>
          </a:p>
          <a:p>
            <a:pPr marL="0" indent="0" algn="ctr">
              <a:buNone/>
            </a:pPr>
            <a:endParaRPr lang="ca-ES-valencia" sz="3600" dirty="0"/>
          </a:p>
          <a:p>
            <a:pPr marL="0" indent="0" algn="ctr">
              <a:buNone/>
            </a:pPr>
            <a:r>
              <a:rPr lang="ca-ES-valencia" sz="3600" dirty="0"/>
              <a:t>164 inhabitants</a:t>
            </a:r>
          </a:p>
          <a:p>
            <a:pPr marL="0" indent="0">
              <a:buNone/>
            </a:pPr>
            <a:endParaRPr lang="ca-ES-valencia" dirty="0"/>
          </a:p>
        </p:txBody>
      </p:sp>
    </p:spTree>
    <p:extLst>
      <p:ext uri="{BB962C8B-B14F-4D97-AF65-F5344CB8AC3E}">
        <p14:creationId xmlns:p14="http://schemas.microsoft.com/office/powerpoint/2010/main" val="800243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A445CF-0011-431B-B13C-FA10EC60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-valencia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9A60E4-4D8A-43FE-9D57-5CB5D5952AE6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ca-ES-valencia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0589801-E5D9-425A-9DB5-DA66F608C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98474"/>
            <a:ext cx="4522762" cy="6210886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E0DFCC8E-6D92-4E85-A6C7-DB4660F0E28D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900331" y="2512065"/>
            <a:ext cx="4881491" cy="1457986"/>
          </a:xfrm>
        </p:spPr>
        <p:txBody>
          <a:bodyPr/>
          <a:lstStyle/>
          <a:p>
            <a:pPr marL="0" indent="0" algn="ctr">
              <a:buNone/>
            </a:pPr>
            <a:r>
              <a:rPr lang="ca-ES-valencia" sz="3600" dirty="0"/>
              <a:t>MOROCCAN PEOPLE</a:t>
            </a:r>
          </a:p>
          <a:p>
            <a:pPr marL="0" indent="0" algn="ctr">
              <a:buNone/>
            </a:pPr>
            <a:endParaRPr lang="ca-ES-valencia" sz="3600" dirty="0"/>
          </a:p>
          <a:p>
            <a:pPr marL="0" indent="0" algn="ctr">
              <a:buNone/>
            </a:pPr>
            <a:r>
              <a:rPr lang="ca-ES-valencia" sz="3600" dirty="0"/>
              <a:t>3370 inhabitants</a:t>
            </a:r>
          </a:p>
          <a:p>
            <a:pPr marL="0" indent="0">
              <a:buNone/>
            </a:pPr>
            <a:endParaRPr lang="ca-ES-valencia" dirty="0"/>
          </a:p>
        </p:txBody>
      </p:sp>
    </p:spTree>
    <p:extLst>
      <p:ext uri="{BB962C8B-B14F-4D97-AF65-F5344CB8AC3E}">
        <p14:creationId xmlns:p14="http://schemas.microsoft.com/office/powerpoint/2010/main" val="2349680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4814E4-1DA9-4913-9C03-1A2E0BFD2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-valenci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0DCA5F-548E-42FA-974E-62510A61F72A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ca-ES-valencia"/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C996BE81-723E-4C86-8C65-A1D7A69C7A2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928467" y="3046604"/>
            <a:ext cx="3797336" cy="1457986"/>
          </a:xfrm>
        </p:spPr>
        <p:txBody>
          <a:bodyPr/>
          <a:lstStyle/>
          <a:p>
            <a:pPr marL="0" indent="0" algn="ctr">
              <a:buNone/>
            </a:pPr>
            <a:r>
              <a:rPr lang="ca-ES-valencia" sz="3600" dirty="0"/>
              <a:t>PAKISTAN PEOPLE</a:t>
            </a:r>
          </a:p>
          <a:p>
            <a:pPr marL="0" indent="0" algn="ctr">
              <a:buNone/>
            </a:pPr>
            <a:endParaRPr lang="ca-ES-valencia" sz="3600" dirty="0"/>
          </a:p>
          <a:p>
            <a:pPr marL="0" indent="0" algn="ctr">
              <a:buNone/>
            </a:pPr>
            <a:r>
              <a:rPr lang="ca-ES-valencia" sz="3600" dirty="0"/>
              <a:t>109 inhabitants</a:t>
            </a:r>
          </a:p>
          <a:p>
            <a:pPr marL="0" indent="0">
              <a:buNone/>
            </a:pPr>
            <a:endParaRPr lang="ca-ES-valencia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458C97D-EAC4-4ECC-87F0-6437D6262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628" y="273600"/>
            <a:ext cx="5859194" cy="58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48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0B3010-1727-455E-83D3-183EF8649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-valenci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D3F3E1-CF49-49B4-91FF-AF42B0B340E0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ca-ES-valencia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366639-D5D6-4F7A-A3AB-BB7D90C2B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771" y="481378"/>
            <a:ext cx="6642149" cy="5579405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BEF7E757-C880-4F21-B027-EE4EFE4A990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142435" y="3010598"/>
            <a:ext cx="3797336" cy="1457986"/>
          </a:xfrm>
        </p:spPr>
        <p:txBody>
          <a:bodyPr/>
          <a:lstStyle/>
          <a:p>
            <a:pPr marL="0" indent="0" algn="ctr">
              <a:buNone/>
            </a:pPr>
            <a:r>
              <a:rPr lang="ca-ES-valencia" sz="3600" dirty="0"/>
              <a:t>ROMANIAN PEOPLE</a:t>
            </a:r>
          </a:p>
          <a:p>
            <a:pPr marL="0" indent="0" algn="ctr">
              <a:buNone/>
            </a:pPr>
            <a:endParaRPr lang="ca-ES-valencia" sz="3600" dirty="0"/>
          </a:p>
          <a:p>
            <a:pPr marL="0" indent="0" algn="ctr">
              <a:buNone/>
            </a:pPr>
            <a:r>
              <a:rPr lang="ca-ES-valencia" sz="3600" dirty="0"/>
              <a:t>1142 inhabitants</a:t>
            </a:r>
          </a:p>
          <a:p>
            <a:pPr marL="0" indent="0">
              <a:buNone/>
            </a:pPr>
            <a:endParaRPr lang="ca-ES-valencia" dirty="0"/>
          </a:p>
        </p:txBody>
      </p:sp>
    </p:spTree>
    <p:extLst>
      <p:ext uri="{BB962C8B-B14F-4D97-AF65-F5344CB8AC3E}">
        <p14:creationId xmlns:p14="http://schemas.microsoft.com/office/powerpoint/2010/main" val="4222158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050D8-568E-48E1-B408-CA74C56E1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-valenci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ECEBBA-44F1-4B8A-988F-A46D32615FB6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ca-ES-valencia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7116E0-0B35-47B0-BD81-BE2D63E8C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674" y="615578"/>
            <a:ext cx="6675915" cy="5626843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AF090C7B-7A9A-4E08-9432-14B6658BDD0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858130" y="3101417"/>
            <a:ext cx="4099936" cy="1457986"/>
          </a:xfrm>
        </p:spPr>
        <p:txBody>
          <a:bodyPr/>
          <a:lstStyle/>
          <a:p>
            <a:pPr marL="0" indent="0" algn="ctr">
              <a:buNone/>
            </a:pPr>
            <a:r>
              <a:rPr lang="ca-ES-valencia" sz="3600" dirty="0"/>
              <a:t>UKRAINIAN PEOPLE</a:t>
            </a:r>
          </a:p>
          <a:p>
            <a:pPr marL="0" indent="0" algn="ctr">
              <a:buNone/>
            </a:pPr>
            <a:endParaRPr lang="ca-ES-valencia" sz="3600" dirty="0"/>
          </a:p>
          <a:p>
            <a:pPr marL="0" indent="0" algn="ctr">
              <a:buNone/>
            </a:pPr>
            <a:r>
              <a:rPr lang="ca-ES-valencia" sz="3600" dirty="0"/>
              <a:t>218 inhabitants</a:t>
            </a:r>
          </a:p>
          <a:p>
            <a:pPr marL="0" indent="0">
              <a:buNone/>
            </a:pPr>
            <a:endParaRPr lang="ca-ES-valencia" dirty="0"/>
          </a:p>
        </p:txBody>
      </p:sp>
    </p:spTree>
    <p:extLst>
      <p:ext uri="{BB962C8B-B14F-4D97-AF65-F5344CB8AC3E}">
        <p14:creationId xmlns:p14="http://schemas.microsoft.com/office/powerpoint/2010/main" val="2557449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16720A-1521-4626-B183-0B1C08DD7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2781" y="1129820"/>
            <a:ext cx="6952128" cy="1435474"/>
          </a:xfrm>
        </p:spPr>
        <p:txBody>
          <a:bodyPr>
            <a:noAutofit/>
          </a:bodyPr>
          <a:lstStyle/>
          <a:p>
            <a:pPr algn="ctr"/>
            <a:r>
              <a:rPr lang="es-E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POPULATION:</a:t>
            </a:r>
            <a:br>
              <a:rPr lang="es-E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28.380</a:t>
            </a:r>
            <a:endParaRPr lang="ca-E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La «Cridà» ilumina las fiestas de Benicarló - Levante-EMV">
            <a:extLst>
              <a:ext uri="{FF2B5EF4-FFF2-40B4-BE49-F238E27FC236}">
                <a16:creationId xmlns:a16="http://schemas.microsoft.com/office/drawing/2014/main" id="{228B2F52-C162-4A0C-ACD1-46013AD55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" y="1847557"/>
            <a:ext cx="6096000" cy="3429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 Fiesta de la Alcachofa copa las plazas hoteleras en Benicarló y  Peñíscola | Castellón">
            <a:extLst>
              <a:ext uri="{FF2B5EF4-FFF2-40B4-BE49-F238E27FC236}">
                <a16:creationId xmlns:a16="http://schemas.microsoft.com/office/drawing/2014/main" id="{DE131F9B-1DD5-4DA5-A4DB-82DFB7C46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00" y="3067611"/>
            <a:ext cx="5401745" cy="32737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12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wind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805A2-85D6-4B82-A625-0471C8F8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-valenci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4E7135-9033-4898-B71B-3C2FDA96EC7B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ca-ES-valenci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7DEE13-AB51-4E6D-9A18-AE70D252AD01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ca-ES-valencia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A3FA83-366B-457E-B7E8-BC84995EB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30" y="976377"/>
            <a:ext cx="7929489" cy="5283745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E6F2B581-623C-4E5E-9708-DC7D6330C5AD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984739" y="2700007"/>
            <a:ext cx="4099936" cy="1457986"/>
          </a:xfrm>
        </p:spPr>
        <p:txBody>
          <a:bodyPr/>
          <a:lstStyle/>
          <a:p>
            <a:pPr marL="0" indent="0" algn="ctr">
              <a:buNone/>
            </a:pPr>
            <a:r>
              <a:rPr lang="ca-ES-valencia" sz="3600" dirty="0"/>
              <a:t>SPANISH PEOPLE</a:t>
            </a:r>
          </a:p>
          <a:p>
            <a:pPr marL="0" indent="0" algn="ctr">
              <a:buNone/>
            </a:pPr>
            <a:endParaRPr lang="ca-ES-valencia" sz="3600" dirty="0"/>
          </a:p>
          <a:p>
            <a:pPr marL="0" indent="0" algn="ctr">
              <a:buNone/>
            </a:pPr>
            <a:r>
              <a:rPr lang="ca-ES-valencia" sz="3600" dirty="0"/>
              <a:t>21575 inhabitants</a:t>
            </a:r>
          </a:p>
          <a:p>
            <a:pPr marL="0" indent="0">
              <a:buNone/>
            </a:pPr>
            <a:endParaRPr lang="ca-ES-valencia" dirty="0"/>
          </a:p>
        </p:txBody>
      </p:sp>
    </p:spTree>
    <p:extLst>
      <p:ext uri="{BB962C8B-B14F-4D97-AF65-F5344CB8AC3E}">
        <p14:creationId xmlns:p14="http://schemas.microsoft.com/office/powerpoint/2010/main" val="3906807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CADFC5-4241-4684-AC61-37A4DDCC0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-valenci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6DFAA8-0FAA-4EA6-9D31-381196778B58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ca-ES-valenci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DDDCD1-0E0E-46BF-B115-CF0E58C3B284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ca-ES-valencia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698811-140F-4E26-9DE0-2D3FA25A2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37" b="11821"/>
          <a:stretch/>
        </p:blipFill>
        <p:spPr>
          <a:xfrm>
            <a:off x="3949190" y="1308295"/>
            <a:ext cx="8091950" cy="4712677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A159848C-38E6-4400-9305-E482681BC5F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012874" y="4091719"/>
            <a:ext cx="4099936" cy="1457986"/>
          </a:xfrm>
        </p:spPr>
        <p:txBody>
          <a:bodyPr/>
          <a:lstStyle/>
          <a:p>
            <a:pPr marL="0" indent="0" algn="ctr">
              <a:buNone/>
            </a:pPr>
            <a:r>
              <a:rPr lang="ca-ES-valencia" sz="3600" dirty="0"/>
              <a:t>OTHER NATIONALITIES</a:t>
            </a:r>
          </a:p>
          <a:p>
            <a:pPr marL="0" indent="0" algn="ctr">
              <a:buNone/>
            </a:pPr>
            <a:r>
              <a:rPr lang="ca-ES-valencia" sz="3600" dirty="0"/>
              <a:t>1014</a:t>
            </a:r>
          </a:p>
          <a:p>
            <a:pPr marL="0" indent="0" algn="ctr">
              <a:buNone/>
            </a:pPr>
            <a:r>
              <a:rPr lang="ca-ES-valencia" sz="3600" dirty="0"/>
              <a:t> inhabitants</a:t>
            </a:r>
          </a:p>
          <a:p>
            <a:pPr marL="0" indent="0">
              <a:buNone/>
            </a:pPr>
            <a:endParaRPr lang="ca-ES-valencia" dirty="0"/>
          </a:p>
        </p:txBody>
      </p:sp>
    </p:spTree>
    <p:extLst>
      <p:ext uri="{BB962C8B-B14F-4D97-AF65-F5344CB8AC3E}">
        <p14:creationId xmlns:p14="http://schemas.microsoft.com/office/powerpoint/2010/main" val="3556186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D959F5-BF22-4BE5-A066-2CCBFA4B54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50498" y="1481138"/>
            <a:ext cx="6086940" cy="939800"/>
          </a:xfrm>
        </p:spPr>
        <p:txBody>
          <a:bodyPr/>
          <a:lstStyle/>
          <a:p>
            <a:pPr algn="ctr"/>
            <a:r>
              <a:rPr lang="ca-ES-valencia" sz="3600" dirty="0"/>
              <a:t>Our school has 749 pupils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333DE10-E625-40AC-9BE5-BD54711BD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605" y="1304804"/>
            <a:ext cx="2999910" cy="299991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575D1A1-268F-478D-85C2-F77C9BED6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07" y="2420938"/>
            <a:ext cx="7152894" cy="402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4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B375057-B4EA-4874-9084-118EFE1013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23342" y="716474"/>
          <a:ext cx="9643354" cy="5425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60000" imgH="3240000" progId="">
                  <p:embed/>
                </p:oleObj>
              </mc:Choice>
              <mc:Fallback>
                <p:oleObj r:id="rId2" imgW="5760000" imgH="3240000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B375057-B4EA-4874-9084-118EFE1013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3342" y="716474"/>
                        <a:ext cx="9643354" cy="5425052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60446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6709611" y="433138"/>
            <a:ext cx="3128211" cy="13649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50000"/>
              </a:lnSpc>
              <a:buSzPts val="2800"/>
            </a:pPr>
            <a:r>
              <a:rPr lang="es-ES" b="1" dirty="0"/>
              <a:t>Benicarló</a:t>
            </a:r>
            <a:endParaRPr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12341D2-3F10-470C-9B1A-12A4D3BB2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482" y="1606216"/>
            <a:ext cx="8210550" cy="44577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50C0C99-D483-429A-BEA8-C41B03E11225}"/>
              </a:ext>
            </a:extLst>
          </p:cNvPr>
          <p:cNvSpPr/>
          <p:nvPr/>
        </p:nvSpPr>
        <p:spPr>
          <a:xfrm>
            <a:off x="7503695" y="1606217"/>
            <a:ext cx="28418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Vinaròs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DED89B3-EE79-4680-9373-77098EA15649}"/>
              </a:ext>
            </a:extLst>
          </p:cNvPr>
          <p:cNvSpPr/>
          <p:nvPr/>
        </p:nvSpPr>
        <p:spPr>
          <a:xfrm>
            <a:off x="7444694" y="5479142"/>
            <a:ext cx="19848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Peñíscola</a:t>
            </a:r>
          </a:p>
        </p:txBody>
      </p:sp>
    </p:spTree>
    <p:extLst>
      <p:ext uri="{BB962C8B-B14F-4D97-AF65-F5344CB8AC3E}">
        <p14:creationId xmlns:p14="http://schemas.microsoft.com/office/powerpoint/2010/main" val="9645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4480F-3DAC-414A-9FDA-73F2F8BAE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548" y="1595805"/>
            <a:ext cx="3564427" cy="2170080"/>
          </a:xfrm>
        </p:spPr>
        <p:txBody>
          <a:bodyPr>
            <a:normAutofit/>
          </a:bodyPr>
          <a:lstStyle/>
          <a:p>
            <a:pPr algn="ctr"/>
            <a:r>
              <a:rPr lang="en-AU" sz="3600" dirty="0"/>
              <a:t>28.380 people</a:t>
            </a:r>
            <a:endParaRPr lang="es-ES" sz="3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70831F6-7C8E-41A2-BEE4-3690B4291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974" y="1595806"/>
            <a:ext cx="4544858" cy="24128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0298367-D669-4B29-9D6A-F0709F18C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896" y="3414431"/>
            <a:ext cx="3212431" cy="280750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8F77D14-6CA4-46E9-9F5E-56C2BD86172D}"/>
              </a:ext>
            </a:extLst>
          </p:cNvPr>
          <p:cNvSpPr txBox="1"/>
          <p:nvPr/>
        </p:nvSpPr>
        <p:spPr>
          <a:xfrm>
            <a:off x="5771148" y="4415590"/>
            <a:ext cx="4451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146DAA"/>
                </a:solidFill>
                <a:latin typeface="Open Sans"/>
                <a:ea typeface="Open Sans"/>
                <a:cs typeface="Open Sans"/>
                <a:sym typeface="Open Sans"/>
              </a:rPr>
              <a:t>Boys: 14.186</a:t>
            </a:r>
          </a:p>
          <a:p>
            <a:r>
              <a:rPr lang="es-ES" sz="3600" dirty="0" err="1">
                <a:solidFill>
                  <a:srgbClr val="146DAA"/>
                </a:solidFill>
                <a:latin typeface="Open Sans"/>
                <a:ea typeface="Open Sans"/>
                <a:cs typeface="Open Sans"/>
                <a:sym typeface="Open Sans"/>
              </a:rPr>
              <a:t>Girls</a:t>
            </a:r>
            <a:r>
              <a:rPr lang="es-ES" sz="3600" dirty="0">
                <a:solidFill>
                  <a:srgbClr val="146DAA"/>
                </a:solidFill>
                <a:latin typeface="Open Sans"/>
                <a:ea typeface="Open Sans"/>
                <a:cs typeface="Open Sans"/>
                <a:sym typeface="Open Sans"/>
              </a:rPr>
              <a:t>: 14.194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3B91D2-489E-45C9-AA0D-D74727D3A9D1}"/>
              </a:ext>
            </a:extLst>
          </p:cNvPr>
          <p:cNvSpPr txBox="1"/>
          <p:nvPr/>
        </p:nvSpPr>
        <p:spPr>
          <a:xfrm>
            <a:off x="4491326" y="6026849"/>
            <a:ext cx="448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latin typeface="Bradley Hand ITC" panose="03070402050302030203" pitchFamily="66" charset="0"/>
              </a:rPr>
              <a:t>Photo</a:t>
            </a:r>
            <a:r>
              <a:rPr lang="es-ES" sz="2000" b="1" dirty="0">
                <a:latin typeface="Bradley Hand ITC" panose="03070402050302030203" pitchFamily="66" charset="0"/>
              </a:rPr>
              <a:t> and </a:t>
            </a:r>
            <a:r>
              <a:rPr lang="es-ES" sz="2000" b="1" dirty="0" err="1">
                <a:latin typeface="Bradley Hand ITC" panose="03070402050302030203" pitchFamily="66" charset="0"/>
              </a:rPr>
              <a:t>edition</a:t>
            </a:r>
            <a:r>
              <a:rPr lang="es-ES" sz="2000" b="1" dirty="0">
                <a:latin typeface="Bradley Hand ITC" panose="03070402050302030203" pitchFamily="66" charset="0"/>
              </a:rPr>
              <a:t> </a:t>
            </a:r>
            <a:r>
              <a:rPr lang="es-ES" sz="2000" b="1" dirty="0" err="1">
                <a:latin typeface="Bradley Hand ITC" panose="03070402050302030203" pitchFamily="66" charset="0"/>
              </a:rPr>
              <a:t>by</a:t>
            </a:r>
            <a:r>
              <a:rPr lang="es-ES" sz="2000" b="1" dirty="0">
                <a:latin typeface="Bradley Hand ITC" panose="03070402050302030203" pitchFamily="66" charset="0"/>
              </a:rPr>
              <a:t>: Ana </a:t>
            </a:r>
          </a:p>
        </p:txBody>
      </p:sp>
    </p:spTree>
    <p:extLst>
      <p:ext uri="{BB962C8B-B14F-4D97-AF65-F5344CB8AC3E}">
        <p14:creationId xmlns:p14="http://schemas.microsoft.com/office/powerpoint/2010/main" val="1370593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FC6F968D-2990-4C41-B8DC-1EA811B5862B}"/>
              </a:ext>
            </a:extLst>
          </p:cNvPr>
          <p:cNvGraphicFramePr>
            <a:graphicFrameLocks noGrp="1"/>
          </p:cNvGraphicFramePr>
          <p:nvPr/>
        </p:nvGraphicFramePr>
        <p:xfrm>
          <a:off x="1942721" y="1601537"/>
          <a:ext cx="443163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816">
                  <a:extLst>
                    <a:ext uri="{9D8B030D-6E8A-4147-A177-3AD203B41FA5}">
                      <a16:colId xmlns:a16="http://schemas.microsoft.com/office/drawing/2014/main" val="437461541"/>
                    </a:ext>
                  </a:extLst>
                </a:gridCol>
                <a:gridCol w="2215816">
                  <a:extLst>
                    <a:ext uri="{9D8B030D-6E8A-4147-A177-3AD203B41FA5}">
                      <a16:colId xmlns:a16="http://schemas.microsoft.com/office/drawing/2014/main" val="36315256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Number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03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Boys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14.186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715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err="1"/>
                        <a:t>Girls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14.194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192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28.380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902922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E44E3450-7D36-43BE-B843-B4385AED79ED}"/>
              </a:ext>
            </a:extLst>
          </p:cNvPr>
          <p:cNvSpPr txBox="1"/>
          <p:nvPr/>
        </p:nvSpPr>
        <p:spPr>
          <a:xfrm>
            <a:off x="2667001" y="5951263"/>
            <a:ext cx="3537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latin typeface="Bradley Hand ITC" panose="03070402050302030203" pitchFamily="66" charset="0"/>
              </a:rPr>
              <a:t>Graphic</a:t>
            </a:r>
            <a:r>
              <a:rPr lang="es-ES" sz="2000" b="1" dirty="0">
                <a:latin typeface="Bradley Hand ITC" panose="03070402050302030203" pitchFamily="66" charset="0"/>
              </a:rPr>
              <a:t> </a:t>
            </a:r>
            <a:r>
              <a:rPr lang="es-ES" sz="2000" b="1" dirty="0" err="1">
                <a:latin typeface="Bradley Hand ITC" panose="03070402050302030203" pitchFamily="66" charset="0"/>
              </a:rPr>
              <a:t>by</a:t>
            </a:r>
            <a:r>
              <a:rPr lang="es-ES" sz="2000" b="1" dirty="0">
                <a:latin typeface="Bradley Hand ITC" panose="03070402050302030203" pitchFamily="66" charset="0"/>
              </a:rPr>
              <a:t>: Ana Roca</a:t>
            </a:r>
          </a:p>
        </p:txBody>
      </p:sp>
      <p:graphicFrame>
        <p:nvGraphicFramePr>
          <p:cNvPr id="10" name="Marcador de contenido 5">
            <a:extLst>
              <a:ext uri="{FF2B5EF4-FFF2-40B4-BE49-F238E27FC236}">
                <a16:creationId xmlns:a16="http://schemas.microsoft.com/office/drawing/2014/main" id="{DB155F77-42E1-45AD-936A-9251D41150C5}"/>
              </a:ext>
            </a:extLst>
          </p:cNvPr>
          <p:cNvGraphicFramePr>
            <a:graphicFrameLocks/>
          </p:cNvGraphicFramePr>
          <p:nvPr/>
        </p:nvGraphicFramePr>
        <p:xfrm>
          <a:off x="2975920" y="2127006"/>
          <a:ext cx="10820400" cy="4024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5510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BD6261-BEAD-4DF4-8935-7E24FFDEC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Vídeo 3">
            <a:extLst>
              <a:ext uri="{FF2B5EF4-FFF2-40B4-BE49-F238E27FC236}">
                <a16:creationId xmlns:a16="http://schemas.microsoft.com/office/drawing/2014/main" id="{D5541B5A-19AB-454F-AA9A-A15DEE0D81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1524001" y="0"/>
            <a:ext cx="9144000" cy="6734432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3 Imagen" descr="543b492a-d8f4-421e-9d0f-575dab05ee80_900_900.png">
            <a:extLst>
              <a:ext uri="{FF2B5EF4-FFF2-40B4-BE49-F238E27FC236}">
                <a16:creationId xmlns:a16="http://schemas.microsoft.com/office/drawing/2014/main" id="{313DF174-E5A9-42F9-ABAC-964FB976A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304" y="2027590"/>
            <a:ext cx="6023393" cy="280282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8736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9C34A217-6CDE-42DA-875C-FA611F1E9E48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82" y="1932995"/>
            <a:ext cx="4266700" cy="3071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9FF1339-E2F9-4446-A766-D44902FFAA2F}"/>
              </a:ext>
            </a:extLst>
          </p:cNvPr>
          <p:cNvSpPr/>
          <p:nvPr/>
        </p:nvSpPr>
        <p:spPr>
          <a:xfrm>
            <a:off x="6697684" y="629068"/>
            <a:ext cx="2646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Football</a:t>
            </a:r>
            <a:endParaRPr lang="es-E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DA10CE20-30CE-4AE9-B2D8-1463AFFF12D3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01" y="1741189"/>
            <a:ext cx="326350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918667A-1B67-409B-A708-6C2113B3A708}"/>
              </a:ext>
            </a:extLst>
          </p:cNvPr>
          <p:cNvSpPr txBox="1"/>
          <p:nvPr/>
        </p:nvSpPr>
        <p:spPr>
          <a:xfrm>
            <a:off x="6216321" y="5384641"/>
            <a:ext cx="3263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latin typeface="Bradley Hand ITC" panose="03070402050302030203" pitchFamily="66" charset="0"/>
              </a:rPr>
              <a:t>Photos</a:t>
            </a:r>
            <a:r>
              <a:rPr lang="es-ES" sz="2000" b="1" dirty="0">
                <a:latin typeface="Bradley Hand ITC" panose="03070402050302030203" pitchFamily="66" charset="0"/>
              </a:rPr>
              <a:t> </a:t>
            </a:r>
            <a:r>
              <a:rPr lang="es-ES" sz="2000" b="1" dirty="0" err="1">
                <a:latin typeface="Bradley Hand ITC" panose="03070402050302030203" pitchFamily="66" charset="0"/>
              </a:rPr>
              <a:t>by</a:t>
            </a:r>
            <a:r>
              <a:rPr lang="es-ES" sz="2000" b="1" dirty="0">
                <a:latin typeface="Bradley Hand ITC" panose="03070402050302030203" pitchFamily="66" charset="0"/>
              </a:rPr>
              <a:t>; </a:t>
            </a:r>
            <a:r>
              <a:rPr lang="es-ES" sz="2000" b="1" dirty="0" err="1">
                <a:latin typeface="Bradley Hand ITC" panose="03070402050302030203" pitchFamily="66" charset="0"/>
              </a:rPr>
              <a:t>Itzan</a:t>
            </a:r>
            <a:r>
              <a:rPr lang="es-ES" sz="2000" b="1" dirty="0">
                <a:latin typeface="Bradley Hand ITC" panose="03070402050302030203" pitchFamily="66" charset="0"/>
              </a:rPr>
              <a:t> and Pau</a:t>
            </a:r>
          </a:p>
        </p:txBody>
      </p:sp>
    </p:spTree>
    <p:extLst>
      <p:ext uri="{BB962C8B-B14F-4D97-AF65-F5344CB8AC3E}">
        <p14:creationId xmlns:p14="http://schemas.microsoft.com/office/powerpoint/2010/main" val="405283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5F607D-C87D-4E59-B126-8B27DA58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A853AB-DB07-4A7B-BF8F-2A4C4B734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958" y="1"/>
            <a:ext cx="3249450" cy="492599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0F1F805-F7C8-4618-A41F-12511C2945BA}"/>
              </a:ext>
            </a:extLst>
          </p:cNvPr>
          <p:cNvSpPr txBox="1"/>
          <p:nvPr/>
        </p:nvSpPr>
        <p:spPr>
          <a:xfrm>
            <a:off x="2138959" y="5053263"/>
            <a:ext cx="3463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Basketball</a:t>
            </a:r>
          </a:p>
        </p:txBody>
      </p:sp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D6D61B3E-45DC-4E67-B9BB-B4CC9F0F3AF6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33" y="1481931"/>
            <a:ext cx="3263503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51C59EA-642E-4B17-BE2D-CB18A6F8DE10}"/>
              </a:ext>
            </a:extLst>
          </p:cNvPr>
          <p:cNvSpPr txBox="1"/>
          <p:nvPr/>
        </p:nvSpPr>
        <p:spPr>
          <a:xfrm>
            <a:off x="7010400" y="494199"/>
            <a:ext cx="4233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Tennis</a:t>
            </a:r>
            <a:endParaRPr lang="es-E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237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F87BB-CF9A-4107-BBD1-A26E71042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810" y="521347"/>
            <a:ext cx="8031190" cy="1325563"/>
          </a:xfrm>
        </p:spPr>
        <p:txBody>
          <a:bodyPr/>
          <a:lstStyle/>
          <a:p>
            <a:r>
              <a:rPr lang="es-ES" b="1" dirty="0">
                <a:solidFill>
                  <a:srgbClr val="0070C0"/>
                </a:solidFill>
              </a:rPr>
              <a:t>AGE RANGE IN BENICARLÓ</a:t>
            </a:r>
            <a:endParaRPr lang="ca-ES" b="1" dirty="0">
              <a:solidFill>
                <a:srgbClr val="0070C0"/>
              </a:solidFill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6AC1E7DB-9E84-4087-AA39-26C5F773E8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6237346"/>
              </p:ext>
            </p:extLst>
          </p:nvPr>
        </p:nvGraphicFramePr>
        <p:xfrm>
          <a:off x="845127" y="1704109"/>
          <a:ext cx="11180618" cy="4391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920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conveyor dir="l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12342402-2489-43F3-AFFA-170DD52B05E6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08" y="362994"/>
            <a:ext cx="3263503" cy="43513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F33EAD5-3549-4B58-ADCD-57771EED51C8}"/>
              </a:ext>
            </a:extLst>
          </p:cNvPr>
          <p:cNvSpPr txBox="1"/>
          <p:nvPr/>
        </p:nvSpPr>
        <p:spPr>
          <a:xfrm>
            <a:off x="2673883" y="5053262"/>
            <a:ext cx="4487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Paddle</a:t>
            </a:r>
          </a:p>
        </p:txBody>
      </p:sp>
      <p:pic>
        <p:nvPicPr>
          <p:cNvPr id="5" name="Marcador de contenido 5">
            <a:extLst>
              <a:ext uri="{FF2B5EF4-FFF2-40B4-BE49-F238E27FC236}">
                <a16:creationId xmlns:a16="http://schemas.microsoft.com/office/drawing/2014/main" id="{C03BA2E0-CAA7-43A5-A852-586E0EDC8714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93" y="1693049"/>
            <a:ext cx="2609103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044156F-22C3-465E-AF4C-3A000F35BA40}"/>
              </a:ext>
            </a:extLst>
          </p:cNvPr>
          <p:cNvSpPr txBox="1"/>
          <p:nvPr/>
        </p:nvSpPr>
        <p:spPr>
          <a:xfrm>
            <a:off x="6481011" y="362994"/>
            <a:ext cx="3356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Athletics</a:t>
            </a:r>
            <a:endParaRPr lang="es-E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141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F48868-6C34-45DE-AB71-241CB637B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Marcador de contenido 4">
            <a:extLst>
              <a:ext uri="{FF2B5EF4-FFF2-40B4-BE49-F238E27FC236}">
                <a16:creationId xmlns:a16="http://schemas.microsoft.com/office/drawing/2014/main" id="{57AB78D2-7E78-477A-8491-C3777ED6B776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723" y="1542089"/>
            <a:ext cx="3263503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id="{C288DD65-D04E-416F-862F-C5A1EEDA8E93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271" y="1542089"/>
            <a:ext cx="3263503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B580978-2831-4252-82DD-E489C8C12712}"/>
              </a:ext>
            </a:extLst>
          </p:cNvPr>
          <p:cNvSpPr txBox="1"/>
          <p:nvPr/>
        </p:nvSpPr>
        <p:spPr>
          <a:xfrm>
            <a:off x="6493043" y="433939"/>
            <a:ext cx="3982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Swimming</a:t>
            </a:r>
            <a:endParaRPr lang="es-E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8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156B06-CED5-45CF-9374-56D762D73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Marcador de contenido 4">
            <a:extLst>
              <a:ext uri="{FF2B5EF4-FFF2-40B4-BE49-F238E27FC236}">
                <a16:creationId xmlns:a16="http://schemas.microsoft.com/office/drawing/2014/main" id="{4667A858-3AC5-4B68-A30A-BADE2954D50E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17" y="1614279"/>
            <a:ext cx="3263503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id="{729965B2-355E-4A83-8B69-59A03FBA6792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82" y="1614279"/>
            <a:ext cx="3263503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065360A-B92F-4FEC-A4E6-C438E492775E}"/>
              </a:ext>
            </a:extLst>
          </p:cNvPr>
          <p:cNvSpPr txBox="1"/>
          <p:nvPr/>
        </p:nvSpPr>
        <p:spPr>
          <a:xfrm>
            <a:off x="6096000" y="481263"/>
            <a:ext cx="3717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Equestrian</a:t>
            </a:r>
            <a:endParaRPr lang="es-E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19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691D37-7C49-4E36-B251-165F2FAEE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966" y="2835058"/>
            <a:ext cx="6023393" cy="1325563"/>
          </a:xfrm>
        </p:spPr>
        <p:txBody>
          <a:bodyPr/>
          <a:lstStyle/>
          <a:p>
            <a:endParaRPr lang="es-ES"/>
          </a:p>
        </p:txBody>
      </p:sp>
      <p:pic>
        <p:nvPicPr>
          <p:cNvPr id="3" name="Marcador de contenido 12" descr="Una persona sentada en el suelo&#10;&#10;Descripción generada automáticamente con confianza baja">
            <a:extLst>
              <a:ext uri="{FF2B5EF4-FFF2-40B4-BE49-F238E27FC236}">
                <a16:creationId xmlns:a16="http://schemas.microsoft.com/office/drawing/2014/main" id="{ABA5447F-5B86-42ED-A6BA-B827C53BB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976" y="202579"/>
            <a:ext cx="4555066" cy="32952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F832353-E1C3-4F75-AF73-C9D63A2F931C}"/>
              </a:ext>
            </a:extLst>
          </p:cNvPr>
          <p:cNvSpPr txBox="1"/>
          <p:nvPr/>
        </p:nvSpPr>
        <p:spPr>
          <a:xfrm>
            <a:off x="6720043" y="1248946"/>
            <a:ext cx="4169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Gymnastics</a:t>
            </a:r>
            <a:endParaRPr lang="es-E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n 4" descr="Una mujer con vestido rosa&#10;&#10;Descripción generada automáticamente con confianza baja">
            <a:extLst>
              <a:ext uri="{FF2B5EF4-FFF2-40B4-BE49-F238E27FC236}">
                <a16:creationId xmlns:a16="http://schemas.microsoft.com/office/drawing/2014/main" id="{6C4739BA-DB3C-4F01-8F64-6F6EADB9F7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62" y="2835057"/>
            <a:ext cx="4373880" cy="3280410"/>
          </a:xfrm>
          <a:prstGeom prst="rect">
            <a:avLst/>
          </a:prstGeom>
          <a:effectLst>
            <a:glow rad="228600">
              <a:srgbClr val="B31166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CDCCD5B-5650-41BB-BAF7-944CCC1FC0E3}"/>
              </a:ext>
            </a:extLst>
          </p:cNvPr>
          <p:cNvSpPr txBox="1"/>
          <p:nvPr/>
        </p:nvSpPr>
        <p:spPr>
          <a:xfrm>
            <a:off x="2920515" y="4214713"/>
            <a:ext cx="3043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Skating</a:t>
            </a:r>
            <a:endParaRPr lang="es-E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CD8C4BB-5F92-4DB0-860F-FB31D8C98A2B}"/>
              </a:ext>
            </a:extLst>
          </p:cNvPr>
          <p:cNvSpPr txBox="1"/>
          <p:nvPr/>
        </p:nvSpPr>
        <p:spPr>
          <a:xfrm>
            <a:off x="2164977" y="5761524"/>
            <a:ext cx="379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latin typeface="Bradley Hand ITC" panose="03070402050302030203" pitchFamily="66" charset="0"/>
              </a:rPr>
              <a:t>Photos</a:t>
            </a:r>
            <a:r>
              <a:rPr lang="es-ES" sz="2000" b="1" dirty="0">
                <a:latin typeface="Bradley Hand ITC" panose="03070402050302030203" pitchFamily="66" charset="0"/>
              </a:rPr>
              <a:t> </a:t>
            </a:r>
            <a:r>
              <a:rPr lang="es-ES" sz="2000" b="1" dirty="0" err="1">
                <a:latin typeface="Bradley Hand ITC" panose="03070402050302030203" pitchFamily="66" charset="0"/>
              </a:rPr>
              <a:t>by</a:t>
            </a:r>
            <a:r>
              <a:rPr lang="es-ES" sz="2000" b="1" dirty="0">
                <a:latin typeface="Bradley Hand ITC" panose="03070402050302030203" pitchFamily="66" charset="0"/>
              </a:rPr>
              <a:t>: Fernanda, Leire and Camelia</a:t>
            </a:r>
          </a:p>
        </p:txBody>
      </p:sp>
    </p:spTree>
    <p:extLst>
      <p:ext uri="{BB962C8B-B14F-4D97-AF65-F5344CB8AC3E}">
        <p14:creationId xmlns:p14="http://schemas.microsoft.com/office/powerpoint/2010/main" val="292271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1F91A3-7524-4BC9-A88D-9D8A1BA5E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3" name="Tabla 15">
            <a:extLst>
              <a:ext uri="{FF2B5EF4-FFF2-40B4-BE49-F238E27FC236}">
                <a16:creationId xmlns:a16="http://schemas.microsoft.com/office/drawing/2014/main" id="{688DBCA1-98E0-4417-BD35-478101C679B6}"/>
              </a:ext>
            </a:extLst>
          </p:cNvPr>
          <p:cNvGraphicFramePr>
            <a:graphicFrameLocks/>
          </p:cNvGraphicFramePr>
          <p:nvPr/>
        </p:nvGraphicFramePr>
        <p:xfrm>
          <a:off x="2690466" y="859046"/>
          <a:ext cx="6811069" cy="5139909"/>
        </p:xfrm>
        <a:graphic>
          <a:graphicData uri="http://schemas.openxmlformats.org/drawingml/2006/table">
            <a:tbl>
              <a:tblPr firstRow="1" bandRow="1"/>
              <a:tblGrid>
                <a:gridCol w="5602677">
                  <a:extLst>
                    <a:ext uri="{9D8B030D-6E8A-4147-A177-3AD203B41FA5}">
                      <a16:colId xmlns:a16="http://schemas.microsoft.com/office/drawing/2014/main" val="1654548009"/>
                    </a:ext>
                  </a:extLst>
                </a:gridCol>
                <a:gridCol w="1208392">
                  <a:extLst>
                    <a:ext uri="{9D8B030D-6E8A-4147-A177-3AD203B41FA5}">
                      <a16:colId xmlns:a16="http://schemas.microsoft.com/office/drawing/2014/main" val="3614350214"/>
                    </a:ext>
                  </a:extLst>
                </a:gridCol>
              </a:tblGrid>
              <a:tr h="52847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endParaRPr lang="es-ES" sz="2200" dirty="0">
                        <a:latin typeface="Broadway" panose="04040905080B02020502" pitchFamily="82" charset="0"/>
                      </a:endParaRP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endParaRPr lang="es-ES" sz="2200" dirty="0">
                        <a:latin typeface="Broadway" panose="04040905080B02020502" pitchFamily="82" charset="0"/>
                      </a:endParaRP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752981"/>
                  </a:ext>
                </a:extLst>
              </a:tr>
              <a:tr h="4611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FOOTBALL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20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176933"/>
                  </a:ext>
                </a:extLst>
              </a:tr>
              <a:tr h="4611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BASKETBALL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16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169984"/>
                  </a:ext>
                </a:extLst>
              </a:tr>
              <a:tr h="4611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TENNIS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6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156960"/>
                  </a:ext>
                </a:extLst>
              </a:tr>
              <a:tr h="4611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PADDLE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5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342860"/>
                  </a:ext>
                </a:extLst>
              </a:tr>
              <a:tr h="4611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GYMNASTICS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2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266384"/>
                  </a:ext>
                </a:extLst>
              </a:tr>
              <a:tr h="4611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SKATING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5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296603"/>
                  </a:ext>
                </a:extLst>
              </a:tr>
              <a:tr h="4611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SWIMMING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6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39545"/>
                  </a:ext>
                </a:extLst>
              </a:tr>
              <a:tr h="4611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EQUESTRIAN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3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938041"/>
                  </a:ext>
                </a:extLst>
              </a:tr>
              <a:tr h="4611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ATHLETICS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11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454843"/>
                  </a:ext>
                </a:extLst>
              </a:tr>
              <a:tr h="4611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OTHERS…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ES" sz="2200" dirty="0">
                          <a:latin typeface="Broadway" panose="04040905080B02020502" pitchFamily="82" charset="0"/>
                        </a:rPr>
                        <a:t>8</a:t>
                      </a:r>
                    </a:p>
                  </a:txBody>
                  <a:tcPr marL="96763" marR="96763" marT="48380" marB="483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466132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904AA12-FBEE-4E4D-BEDF-6676059DAE01}"/>
              </a:ext>
            </a:extLst>
          </p:cNvPr>
          <p:cNvSpPr txBox="1"/>
          <p:nvPr/>
        </p:nvSpPr>
        <p:spPr>
          <a:xfrm>
            <a:off x="5999748" y="5998954"/>
            <a:ext cx="4283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latin typeface="Bradley Hand ITC" panose="03070402050302030203" pitchFamily="66" charset="0"/>
              </a:rPr>
              <a:t>By</a:t>
            </a:r>
            <a:r>
              <a:rPr lang="es-ES" sz="2000" b="1" dirty="0">
                <a:latin typeface="Bradley Hand ITC" panose="03070402050302030203" pitchFamily="66" charset="0"/>
              </a:rPr>
              <a:t> Fernanda, Leire and Camelia</a:t>
            </a:r>
          </a:p>
        </p:txBody>
      </p:sp>
    </p:spTree>
    <p:extLst>
      <p:ext uri="{BB962C8B-B14F-4D97-AF65-F5344CB8AC3E}">
        <p14:creationId xmlns:p14="http://schemas.microsoft.com/office/powerpoint/2010/main" val="33638258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72A276-1B5B-42AB-834B-FE82C4FF3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3" name="Marcador de contenido 5">
            <a:extLst>
              <a:ext uri="{FF2B5EF4-FFF2-40B4-BE49-F238E27FC236}">
                <a16:creationId xmlns:a16="http://schemas.microsoft.com/office/drawing/2014/main" id="{212A5999-3157-4EE3-8AFD-5D201CF44513}"/>
              </a:ext>
            </a:extLst>
          </p:cNvPr>
          <p:cNvGraphicFramePr>
            <a:graphicFrameLocks noGrp="1"/>
          </p:cNvGraphicFramePr>
          <p:nvPr/>
        </p:nvGraphicFramePr>
        <p:xfrm>
          <a:off x="1622425" y="272340"/>
          <a:ext cx="8947150" cy="5863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74618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7DC4BCF7-9FA4-47E0-B332-5B333C4E7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489" y="1822951"/>
            <a:ext cx="6199382" cy="4214491"/>
          </a:xfrm>
          <a:prstGeom prst="rect">
            <a:avLst/>
          </a:prstGeom>
          <a:noFill/>
          <a:ln w="63495" cap="rnd">
            <a:solidFill>
              <a:srgbClr val="333333"/>
            </a:solidFill>
            <a:prstDash val="solid"/>
            <a:miter/>
          </a:ln>
          <a:effectLst>
            <a:outerShdw dist="292095" dir="5400000" algn="tl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43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E05987A-360E-43DC-81B4-0410636DC2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12" y="1788220"/>
            <a:ext cx="3146993" cy="3926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AED73B0-F33E-4AC5-9C1D-3B6A1067EFB2}"/>
              </a:ext>
            </a:extLst>
          </p:cNvPr>
          <p:cNvSpPr/>
          <p:nvPr/>
        </p:nvSpPr>
        <p:spPr>
          <a:xfrm rot="2737827">
            <a:off x="4086380" y="2873205"/>
            <a:ext cx="3814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 PEOPLE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4AB86E-B812-4A17-A7E4-728D75374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049" y="0"/>
            <a:ext cx="3749997" cy="4927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73E617-7E0D-42A9-9381-2E138949F62D}"/>
              </a:ext>
            </a:extLst>
          </p:cNvPr>
          <p:cNvSpPr txBox="1"/>
          <p:nvPr/>
        </p:nvSpPr>
        <p:spPr>
          <a:xfrm>
            <a:off x="4491318" y="5714998"/>
            <a:ext cx="4431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i="1" dirty="0" err="1">
                <a:latin typeface="Brush Script MT" panose="03060802040406070304" pitchFamily="66" charset="0"/>
              </a:rPr>
              <a:t>Edited</a:t>
            </a:r>
            <a:r>
              <a:rPr lang="es-ES" sz="3200" b="1" i="1" dirty="0">
                <a:latin typeface="Brush Script MT" panose="03060802040406070304" pitchFamily="66" charset="0"/>
              </a:rPr>
              <a:t> </a:t>
            </a:r>
            <a:r>
              <a:rPr lang="es-ES" sz="3200" b="1" i="1" dirty="0" err="1">
                <a:latin typeface="Brush Script MT" panose="03060802040406070304" pitchFamily="66" charset="0"/>
              </a:rPr>
              <a:t>by</a:t>
            </a:r>
            <a:r>
              <a:rPr lang="es-ES" sz="3200" b="1" i="1" dirty="0">
                <a:latin typeface="Brush Script MT" panose="03060802040406070304" pitchFamily="66" charset="0"/>
              </a:rPr>
              <a:t>: </a:t>
            </a:r>
            <a:r>
              <a:rPr lang="es-ES" sz="3200" b="1" i="1" dirty="0" err="1">
                <a:latin typeface="Brush Script MT" panose="03060802040406070304" pitchFamily="66" charset="0"/>
              </a:rPr>
              <a:t>M.Carme</a:t>
            </a:r>
            <a:r>
              <a:rPr lang="es-ES" sz="3200" b="1" i="1" dirty="0">
                <a:latin typeface="Brush Script MT" panose="03060802040406070304" pitchFamily="66" charset="0"/>
              </a:rPr>
              <a:t> M.P.</a:t>
            </a:r>
            <a:endParaRPr lang="ca-ES" sz="3200" b="1" i="1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8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5" descr="Un grupo de personas sonriendo&#10;&#10;Descripción generada automáticamente">
            <a:extLst>
              <a:ext uri="{FF2B5EF4-FFF2-40B4-BE49-F238E27FC236}">
                <a16:creationId xmlns:a16="http://schemas.microsoft.com/office/drawing/2014/main" id="{34CABFB0-8252-4122-8ACC-93E80EAAF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178" y="1748829"/>
            <a:ext cx="3293412" cy="4391213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C9C9C9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3" name="Marcador de contenido 11" descr="Un par de personas posando para una foto&#10;&#10;Descripción generada automáticamente">
            <a:extLst>
              <a:ext uri="{FF2B5EF4-FFF2-40B4-BE49-F238E27FC236}">
                <a16:creationId xmlns:a16="http://schemas.microsoft.com/office/drawing/2014/main" id="{A79A615B-B6A6-4E9F-9951-7CF275AFA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712" y="1423789"/>
            <a:ext cx="5619225" cy="4010421"/>
          </a:xfrm>
          <a:prstGeom prst="rect">
            <a:avLst/>
          </a:prstGeom>
          <a:solidFill>
            <a:srgbClr val="8FAADC"/>
          </a:solidFill>
          <a:ln w="88897" cap="sq">
            <a:solidFill>
              <a:srgbClr val="C9C9C9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D414222-86DC-4FF5-8F2D-0EE9977283FA}"/>
              </a:ext>
            </a:extLst>
          </p:cNvPr>
          <p:cNvSpPr/>
          <p:nvPr/>
        </p:nvSpPr>
        <p:spPr>
          <a:xfrm>
            <a:off x="4409109" y="210126"/>
            <a:ext cx="525932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 PEOPLE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4446BB-8BB2-4317-8E8C-3EA173CFD958}"/>
              </a:ext>
            </a:extLst>
          </p:cNvPr>
          <p:cNvSpPr txBox="1"/>
          <p:nvPr/>
        </p:nvSpPr>
        <p:spPr>
          <a:xfrm>
            <a:off x="5988100" y="5741892"/>
            <a:ext cx="4431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i="1" dirty="0" err="1">
                <a:latin typeface="Brush Script MT" panose="03060802040406070304" pitchFamily="66" charset="0"/>
              </a:rPr>
              <a:t>Edited</a:t>
            </a:r>
            <a:r>
              <a:rPr lang="es-ES" sz="3200" b="1" i="1" dirty="0">
                <a:latin typeface="Brush Script MT" panose="03060802040406070304" pitchFamily="66" charset="0"/>
              </a:rPr>
              <a:t> </a:t>
            </a:r>
            <a:r>
              <a:rPr lang="es-ES" sz="3200" b="1" i="1" dirty="0" err="1">
                <a:latin typeface="Brush Script MT" panose="03060802040406070304" pitchFamily="66" charset="0"/>
              </a:rPr>
              <a:t>by</a:t>
            </a:r>
            <a:r>
              <a:rPr lang="es-ES" sz="3200" b="1" i="1" dirty="0">
                <a:latin typeface="Brush Script MT" panose="03060802040406070304" pitchFamily="66" charset="0"/>
              </a:rPr>
              <a:t>: Irene S.A.</a:t>
            </a:r>
            <a:endParaRPr lang="ca-ES" sz="3200" b="1" i="1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47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E52FA2-E9B5-441C-AF55-774FFAD5B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575" y="1193426"/>
            <a:ext cx="6674223" cy="500566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88DDCF2-4D91-4548-BA0F-188C235A369A}"/>
              </a:ext>
            </a:extLst>
          </p:cNvPr>
          <p:cNvSpPr/>
          <p:nvPr/>
        </p:nvSpPr>
        <p:spPr>
          <a:xfrm>
            <a:off x="249484" y="2726764"/>
            <a:ext cx="404909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 PEOPLE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767217-B10C-46EC-A109-A86CFA055343}"/>
              </a:ext>
            </a:extLst>
          </p:cNvPr>
          <p:cNvSpPr txBox="1"/>
          <p:nvPr/>
        </p:nvSpPr>
        <p:spPr>
          <a:xfrm>
            <a:off x="249484" y="5664574"/>
            <a:ext cx="4431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i="1" dirty="0" err="1">
                <a:latin typeface="Brush Script MT" panose="03060802040406070304" pitchFamily="66" charset="0"/>
              </a:rPr>
              <a:t>Edited</a:t>
            </a:r>
            <a:r>
              <a:rPr lang="es-ES" sz="3200" b="1" i="1" dirty="0">
                <a:latin typeface="Brush Script MT" panose="03060802040406070304" pitchFamily="66" charset="0"/>
              </a:rPr>
              <a:t> </a:t>
            </a:r>
            <a:r>
              <a:rPr lang="es-ES" sz="3200" b="1" i="1" dirty="0" err="1">
                <a:latin typeface="Brush Script MT" panose="03060802040406070304" pitchFamily="66" charset="0"/>
              </a:rPr>
              <a:t>by</a:t>
            </a:r>
            <a:r>
              <a:rPr lang="es-ES" sz="3200" b="1" i="1" dirty="0">
                <a:latin typeface="Brush Script MT" panose="03060802040406070304" pitchFamily="66" charset="0"/>
              </a:rPr>
              <a:t>: Lara U.P.</a:t>
            </a:r>
            <a:endParaRPr lang="ca-ES" sz="3200" b="1" i="1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7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575020F-52B2-4254-9C22-78485974F262}"/>
              </a:ext>
            </a:extLst>
          </p:cNvPr>
          <p:cNvSpPr/>
          <p:nvPr/>
        </p:nvSpPr>
        <p:spPr>
          <a:xfrm>
            <a:off x="7083595" y="2963021"/>
            <a:ext cx="525932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 PEOPLE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46C5CA-8481-4EC8-96FC-DF868AC5B2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6" y="1593161"/>
            <a:ext cx="6389939" cy="477104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64D31E4-3FD3-4B61-96B9-AC30AB338780}"/>
              </a:ext>
            </a:extLst>
          </p:cNvPr>
          <p:cNvSpPr txBox="1"/>
          <p:nvPr/>
        </p:nvSpPr>
        <p:spPr>
          <a:xfrm>
            <a:off x="7422775" y="4972451"/>
            <a:ext cx="4431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i="1" dirty="0" err="1">
                <a:latin typeface="Brush Script MT" panose="03060802040406070304" pitchFamily="66" charset="0"/>
              </a:rPr>
              <a:t>Edited</a:t>
            </a:r>
            <a:r>
              <a:rPr lang="es-ES" sz="3200" b="1" i="1" dirty="0">
                <a:latin typeface="Brush Script MT" panose="03060802040406070304" pitchFamily="66" charset="0"/>
              </a:rPr>
              <a:t> </a:t>
            </a:r>
            <a:r>
              <a:rPr lang="es-ES" sz="3200" b="1" i="1" dirty="0" err="1">
                <a:latin typeface="Brush Script MT" panose="03060802040406070304" pitchFamily="66" charset="0"/>
              </a:rPr>
              <a:t>by</a:t>
            </a:r>
            <a:r>
              <a:rPr lang="es-ES" sz="3200" b="1" i="1" dirty="0">
                <a:latin typeface="Brush Script MT" panose="03060802040406070304" pitchFamily="66" charset="0"/>
              </a:rPr>
              <a:t>: </a:t>
            </a:r>
            <a:r>
              <a:rPr lang="es-ES" sz="3200" b="1" i="1" dirty="0" err="1">
                <a:latin typeface="Brush Script MT" panose="03060802040406070304" pitchFamily="66" charset="0"/>
              </a:rPr>
              <a:t>M.Cintia</a:t>
            </a:r>
            <a:r>
              <a:rPr lang="es-ES" sz="3200" b="1" i="1" dirty="0">
                <a:latin typeface="Brush Script MT" panose="03060802040406070304" pitchFamily="66" charset="0"/>
              </a:rPr>
              <a:t> B.P.</a:t>
            </a:r>
            <a:endParaRPr lang="ca-ES" sz="3200" b="1" i="1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8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ibujos Animados De La Cámara Digital Negro Ilustraciones Vectoriales, Clip  Art Vectorizado Libre De Derechos. Image 29236541.">
            <a:extLst>
              <a:ext uri="{FF2B5EF4-FFF2-40B4-BE49-F238E27FC236}">
                <a16:creationId xmlns:a16="http://schemas.microsoft.com/office/drawing/2014/main" id="{F25D72DD-E260-48C0-8D95-D791B558D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5741">
            <a:off x="6764180" y="680735"/>
            <a:ext cx="2488013" cy="232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ar Chart Flat Vector - SuperAwesomeVecors">
            <a:extLst>
              <a:ext uri="{FF2B5EF4-FFF2-40B4-BE49-F238E27FC236}">
                <a16:creationId xmlns:a16="http://schemas.microsoft.com/office/drawing/2014/main" id="{03E570BC-759D-4FC9-A9BC-4B6716E89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3348">
            <a:off x="2210561" y="1550568"/>
            <a:ext cx="2365620" cy="167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Google Shape;107;p1"/>
          <p:cNvSpPr txBox="1">
            <a:spLocks noGrp="1"/>
          </p:cNvSpPr>
          <p:nvPr>
            <p:ph type="ctrTitle"/>
          </p:nvPr>
        </p:nvSpPr>
        <p:spPr>
          <a:xfrm>
            <a:off x="3426416" y="2893916"/>
            <a:ext cx="6858000" cy="20773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rgbClr val="146DAA"/>
              </a:buClr>
              <a:buSzPts val="6000"/>
            </a:pPr>
            <a:r>
              <a:rPr lang="en-GB" dirty="0"/>
              <a:t>Graphics and photo edition 6ºB</a:t>
            </a:r>
          </a:p>
        </p:txBody>
      </p:sp>
    </p:spTree>
    <p:extLst>
      <p:ext uri="{BB962C8B-B14F-4D97-AF65-F5344CB8AC3E}">
        <p14:creationId xmlns:p14="http://schemas.microsoft.com/office/powerpoint/2010/main" val="1148550398"/>
      </p:ext>
    </p:extLst>
  </p:cSld>
  <p:clrMapOvr>
    <a:masterClrMapping/>
  </p:clrMapOvr>
</p:sld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.jpeg"/></Relationships>
</file>

<file path=ppt/theme/theme1.xml><?xml version="1.0" encoding="utf-8"?>
<a:theme xmlns:a="http://schemas.openxmlformats.org/drawingml/2006/main" name="PLANTILLA PRESENTACIONS PW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arca Consolación">
      <a:majorFont>
        <a:latin typeface="Myriad Pro"/>
        <a:ea typeface=""/>
        <a:cs typeface=""/>
      </a:majorFont>
      <a:minorFont>
        <a:latin typeface="Miry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presentaciones Marca Consolación_Madrid" id="{D63225F3-BC37-4A4C-B8A7-A2D3DCA7C5DC}" vid="{C51433F8-5FA3-4480-B7C2-FC53151EFE4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apor Trail">
    <a:dk1>
      <a:sysClr val="windowText" lastClr="000000"/>
    </a:dk1>
    <a:lt1>
      <a:sysClr val="window" lastClr="FFFFFF"/>
    </a:lt1>
    <a:dk2>
      <a:srgbClr val="454545"/>
    </a:dk2>
    <a:lt2>
      <a:srgbClr val="DADADA"/>
    </a:lt2>
    <a:accent1>
      <a:srgbClr val="E5224E"/>
    </a:accent1>
    <a:accent2>
      <a:srgbClr val="9D074E"/>
    </a:accent2>
    <a:accent3>
      <a:srgbClr val="7F2294"/>
    </a:accent3>
    <a:accent4>
      <a:srgbClr val="8D65EA"/>
    </a:accent4>
    <a:accent5>
      <a:srgbClr val="588FE2"/>
    </a:accent5>
    <a:accent6>
      <a:srgbClr val="127CA4"/>
    </a:accent6>
    <a:hlink>
      <a:srgbClr val="FB4AB6"/>
    </a:hlink>
    <a:folHlink>
      <a:srgbClr val="F98FE9"/>
    </a:folHlink>
  </a:clrScheme>
  <a:fontScheme name="Vapor Trail">
    <a:majorFont>
      <a:latin typeface="Century Gothic" panose="020B0502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Vapor Trail">
    <a:fillStyleLst>
      <a:solidFill>
        <a:schemeClr val="phClr"/>
      </a:solidFill>
      <a:gradFill rotWithShape="1">
        <a:gsLst>
          <a:gs pos="0">
            <a:schemeClr val="phClr">
              <a:tint val="69000"/>
              <a:alpha val="100000"/>
              <a:satMod val="109000"/>
              <a:lumMod val="110000"/>
            </a:schemeClr>
          </a:gs>
          <a:gs pos="52000">
            <a:schemeClr val="phClr">
              <a:tint val="74000"/>
              <a:satMod val="100000"/>
              <a:lumMod val="104000"/>
            </a:schemeClr>
          </a:gs>
          <a:gs pos="100000">
            <a:schemeClr val="phClr">
              <a:tint val="78000"/>
              <a:satMod val="100000"/>
              <a:lumMod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00000"/>
              <a:lumMod val="104000"/>
            </a:schemeClr>
          </a:gs>
          <a:gs pos="78000">
            <a:schemeClr val="phClr">
              <a:shade val="100000"/>
              <a:satMod val="110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a:effectStyle>
      <a:effectStyle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hade val="98000"/>
              <a:satMod val="150000"/>
              <a:lumMod val="102000"/>
            </a:schemeClr>
          </a:gs>
          <a:gs pos="50000">
            <a:schemeClr val="phClr">
              <a:tint val="98000"/>
              <a:shade val="90000"/>
              <a:satMod val="13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0E5580"/>
    </a:dk2>
    <a:lt2>
      <a:srgbClr val="EBEBEB"/>
    </a:lt2>
    <a:accent1>
      <a:srgbClr val="ACD433"/>
    </a:accent1>
    <a:accent2>
      <a:srgbClr val="E6C133"/>
    </a:accent2>
    <a:accent3>
      <a:srgbClr val="EF7A24"/>
    </a:accent3>
    <a:accent4>
      <a:srgbClr val="5AA0F5"/>
    </a:accent4>
    <a:accent5>
      <a:srgbClr val="75CEEC"/>
    </a:accent5>
    <a:accent6>
      <a:srgbClr val="65D6A0"/>
    </a:accent6>
    <a:hlink>
      <a:srgbClr val="C4E46E"/>
    </a:hlink>
    <a:folHlink>
      <a:srgbClr val="BDE0FB"/>
    </a:folHlink>
  </a:clrScheme>
  <a:fontScheme name="Ion">
    <a:majorFont>
      <a:latin typeface="Century Gothic" panose="020B050202020202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Ion">
    <a:fillStyleLst>
      <a:solidFill>
        <a:schemeClr val="phClr"/>
      </a:solidFill>
      <a:gradFill rotWithShape="1">
        <a:gsLst>
          <a:gs pos="0">
            <a:schemeClr val="phClr">
              <a:tint val="64000"/>
              <a:lumMod val="118000"/>
            </a:schemeClr>
          </a:gs>
          <a:gs pos="100000">
            <a:schemeClr val="phClr">
              <a:tint val="92000"/>
              <a:alpha val="100000"/>
              <a:lumMod val="110000"/>
            </a:schemeClr>
          </a:gs>
        </a:gsLst>
        <a:lin ang="5400000" scaled="0"/>
      </a:gradFill>
      <a:gradFill rotWithShape="1">
        <a:gsLst>
          <a:gs pos="0">
            <a:schemeClr val="phClr">
              <a:tint val="98000"/>
              <a:lumMod val="114000"/>
            </a:schemeClr>
          </a:gs>
          <a:gs pos="100000">
            <a:schemeClr val="phClr">
              <a:shade val="90000"/>
              <a:lumMod val="8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2000"/>
              <a:hueMod val="96000"/>
              <a:satMod val="128000"/>
              <a:lumMod val="114000"/>
            </a:schemeClr>
          </a:gs>
          <a:gs pos="100000">
            <a:schemeClr val="phClr">
              <a:shade val="62000"/>
              <a:hueMod val="100000"/>
              <a:satMod val="134000"/>
              <a:lumMod val="56000"/>
            </a:schemeClr>
          </a:gs>
        </a:gsLst>
        <a:path path="circle">
          <a:fillToRect l="45000" t="65000" r="125000" b="100000"/>
        </a:path>
      </a:gradFill>
      <a:blipFill rotWithShape="1">
        <a:blip xmlns:r="http://schemas.openxmlformats.org/officeDocument/2006/relationships" r:embed="rId1">
          <a:duotone>
            <a:schemeClr val="phClr">
              <a:shade val="62000"/>
              <a:hueMod val="108000"/>
              <a:satMod val="164000"/>
              <a:lumMod val="69000"/>
            </a:schemeClr>
            <a:schemeClr val="phClr">
              <a:tint val="96000"/>
              <a:hueMod val="90000"/>
              <a:satMod val="130000"/>
              <a:lumMod val="134000"/>
            </a:schemeClr>
          </a:duotone>
        </a:blip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2531</TotalTime>
  <Words>244</Words>
  <Application>Microsoft Macintosh PowerPoint</Application>
  <PresentationFormat>Grand écran</PresentationFormat>
  <Paragraphs>118</Paragraphs>
  <Slides>46</Slides>
  <Notes>9</Notes>
  <HiddenSlides>0</HiddenSlides>
  <MMClips>1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46</vt:i4>
      </vt:variant>
    </vt:vector>
  </HeadingPairs>
  <TitlesOfParts>
    <vt:vector size="55" baseType="lpstr">
      <vt:lpstr>Brush Script MT</vt:lpstr>
      <vt:lpstr>Arial</vt:lpstr>
      <vt:lpstr>Bradley Hand ITC</vt:lpstr>
      <vt:lpstr>Broadway</vt:lpstr>
      <vt:lpstr>Calibri</vt:lpstr>
      <vt:lpstr>Miryad Pro</vt:lpstr>
      <vt:lpstr>Myriad Pro</vt:lpstr>
      <vt:lpstr>Open Sans</vt:lpstr>
      <vt:lpstr>PLANTILLA PRESENTACIONS PWP</vt:lpstr>
      <vt:lpstr>Présentation PowerPoint</vt:lpstr>
      <vt:lpstr>OUR TOWN: BENICARLÓ</vt:lpstr>
      <vt:lpstr>TOTAL POPULATION: 28.380</vt:lpstr>
      <vt:lpstr>AGE RANGE IN BENICARLÓ</vt:lpstr>
      <vt:lpstr>Présentation PowerPoint</vt:lpstr>
      <vt:lpstr>Présentation PowerPoint</vt:lpstr>
      <vt:lpstr>Présentation PowerPoint</vt:lpstr>
      <vt:lpstr>Présentation PowerPoint</vt:lpstr>
      <vt:lpstr>Graphics and photo edition 6ºB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Benicarló has 28380 inhabitants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Our school has 749 pupils</vt:lpstr>
      <vt:lpstr>Présentation PowerPoint</vt:lpstr>
      <vt:lpstr>Benicarló</vt:lpstr>
      <vt:lpstr>28.380 people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DE TÍTULO</dc:title>
  <dc:creator>Mari Carmen Sorli</dc:creator>
  <cp:lastModifiedBy>Microsoft Office User</cp:lastModifiedBy>
  <cp:revision>142</cp:revision>
  <dcterms:created xsi:type="dcterms:W3CDTF">2019-01-24T11:45:31Z</dcterms:created>
  <dcterms:modified xsi:type="dcterms:W3CDTF">2023-03-29T09:20:38Z</dcterms:modified>
</cp:coreProperties>
</file>